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77" r:id="rId2"/>
    <p:sldId id="257" r:id="rId3"/>
    <p:sldId id="258" r:id="rId4"/>
    <p:sldId id="259" r:id="rId5"/>
    <p:sldId id="260" r:id="rId6"/>
    <p:sldId id="261" r:id="rId7"/>
    <p:sldId id="275" r:id="rId8"/>
    <p:sldId id="272" r:id="rId9"/>
    <p:sldId id="270" r:id="rId10"/>
    <p:sldId id="266" r:id="rId11"/>
    <p:sldId id="267" r:id="rId12"/>
    <p:sldId id="262" r:id="rId13"/>
    <p:sldId id="268" r:id="rId14"/>
    <p:sldId id="269" r:id="rId15"/>
    <p:sldId id="263" r:id="rId16"/>
    <p:sldId id="276" r:id="rId17"/>
    <p:sldId id="271" r:id="rId18"/>
    <p:sldId id="274" r:id="rId19"/>
    <p:sldId id="264" r:id="rId20"/>
    <p:sldId id="278" r:id="rId21"/>
  </p:sldIdLst>
  <p:sldSz cx="9144000" cy="5143500" type="screen16x9"/>
  <p:notesSz cx="6858000" cy="9144000"/>
  <p:embeddedFontLst>
    <p:embeddedFont>
      <p:font typeface="Plus Jakarta Sans" pitchFamily="2" charset="77"/>
      <p:regular r:id="rId23"/>
      <p:bold r:id="rId24"/>
      <p:italic r:id="rId25"/>
      <p:boldItalic r:id="rId26"/>
    </p:embeddedFont>
    <p:embeddedFont>
      <p:font typeface="Plus Jakarta Sans ExtraBold" pitchFamily="2" charset="77"/>
      <p:bold r:id="rId27"/>
      <p:italic r:id="rId28"/>
      <p:boldItalic r:id="rId29"/>
    </p:embeddedFont>
    <p:embeddedFont>
      <p:font typeface="Plus Jakarta Sans Medium" pitchFamily="2" charset="77"/>
      <p:regular r:id="rId30"/>
      <p:italic r:id="rId31"/>
    </p:embeddedFont>
    <p:embeddedFont>
      <p:font typeface="Plus Jakarta Sans SemiBold" pitchFamily="2" charset="77"/>
      <p:regular r:id="rId32"/>
      <p:bold r:id="rId33"/>
      <p:italic r:id="rId34"/>
      <p:boldItalic r:id="rId35"/>
    </p:embeddedFont>
    <p:embeddedFont>
      <p:font typeface="Rubik" pitchFamily="2" charset="-79"/>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2KiXy86Ah0GGlw1Y67JpbnYr5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456F9-4042-2F41-8843-E41FB7466EAC}" v="347" dt="2024-03-12T07:46:31.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8"/>
    <p:restoredTop sz="95714"/>
  </p:normalViewPr>
  <p:slideViewPr>
    <p:cSldViewPr snapToGrid="0">
      <p:cViewPr varScale="1">
        <p:scale>
          <a:sx n="181" d="100"/>
          <a:sy n="181" d="100"/>
        </p:scale>
        <p:origin x="472"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5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i Fermana Putra" userId="52c55db39cf2d9dd" providerId="LiveId" clId="{2F6456F9-4042-2F41-8843-E41FB7466EAC}"/>
    <pc:docChg chg="undo redo custSel addSld delSld modSld sldOrd modShowInfo">
      <pc:chgData name="Egi Fermana Putra" userId="52c55db39cf2d9dd" providerId="LiveId" clId="{2F6456F9-4042-2F41-8843-E41FB7466EAC}" dt="2024-03-12T07:38:40.064" v="4565" actId="14429"/>
      <pc:docMkLst>
        <pc:docMk/>
      </pc:docMkLst>
      <pc:sldChg chg="modSp del mod">
        <pc:chgData name="Egi Fermana Putra" userId="52c55db39cf2d9dd" providerId="LiveId" clId="{2F6456F9-4042-2F41-8843-E41FB7466EAC}" dt="2024-03-12T07:31:48.125" v="4458" actId="2696"/>
        <pc:sldMkLst>
          <pc:docMk/>
          <pc:sldMk cId="0" sldId="256"/>
        </pc:sldMkLst>
        <pc:spChg chg="mod">
          <ac:chgData name="Egi Fermana Putra" userId="52c55db39cf2d9dd" providerId="LiveId" clId="{2F6456F9-4042-2F41-8843-E41FB7466EAC}" dt="2024-03-12T03:19:05.993" v="3843" actId="2711"/>
          <ac:spMkLst>
            <pc:docMk/>
            <pc:sldMk cId="0" sldId="256"/>
            <ac:spMk id="56" creationId="{00000000-0000-0000-0000-000000000000}"/>
          </ac:spMkLst>
        </pc:spChg>
        <pc:spChg chg="mod">
          <ac:chgData name="Egi Fermana Putra" userId="52c55db39cf2d9dd" providerId="LiveId" clId="{2F6456F9-4042-2F41-8843-E41FB7466EAC}" dt="2024-03-12T03:19:38.376" v="3847" actId="2711"/>
          <ac:spMkLst>
            <pc:docMk/>
            <pc:sldMk cId="0" sldId="256"/>
            <ac:spMk id="57" creationId="{00000000-0000-0000-0000-000000000000}"/>
          </ac:spMkLst>
        </pc:spChg>
        <pc:spChg chg="mod">
          <ac:chgData name="Egi Fermana Putra" userId="52c55db39cf2d9dd" providerId="LiveId" clId="{2F6456F9-4042-2F41-8843-E41FB7466EAC}" dt="2024-03-11T17:26:56.066" v="3776"/>
          <ac:spMkLst>
            <pc:docMk/>
            <pc:sldMk cId="0" sldId="256"/>
            <ac:spMk id="58" creationId="{00000000-0000-0000-0000-000000000000}"/>
          </ac:spMkLst>
        </pc:spChg>
        <pc:spChg chg="mod">
          <ac:chgData name="Egi Fermana Putra" userId="52c55db39cf2d9dd" providerId="LiveId" clId="{2F6456F9-4042-2F41-8843-E41FB7466EAC}" dt="2024-03-11T17:26:56.066" v="3776"/>
          <ac:spMkLst>
            <pc:docMk/>
            <pc:sldMk cId="0" sldId="256"/>
            <ac:spMk id="59" creationId="{00000000-0000-0000-0000-000000000000}"/>
          </ac:spMkLst>
        </pc:spChg>
        <pc:spChg chg="mod">
          <ac:chgData name="Egi Fermana Putra" userId="52c55db39cf2d9dd" providerId="LiveId" clId="{2F6456F9-4042-2F41-8843-E41FB7466EAC}" dt="2024-03-12T03:19:28.914" v="3846" actId="2711"/>
          <ac:spMkLst>
            <pc:docMk/>
            <pc:sldMk cId="0" sldId="256"/>
            <ac:spMk id="60" creationId="{00000000-0000-0000-0000-000000000000}"/>
          </ac:spMkLst>
        </pc:spChg>
        <pc:picChg chg="mod modVis">
          <ac:chgData name="Egi Fermana Putra" userId="52c55db39cf2d9dd" providerId="LiveId" clId="{2F6456F9-4042-2F41-8843-E41FB7466EAC}" dt="2024-03-11T17:26:56.066" v="3776"/>
          <ac:picMkLst>
            <pc:docMk/>
            <pc:sldMk cId="0" sldId="256"/>
            <ac:picMk id="54" creationId="{00000000-0000-0000-0000-000000000000}"/>
          </ac:picMkLst>
        </pc:picChg>
        <pc:picChg chg="mod modVis">
          <ac:chgData name="Egi Fermana Putra" userId="52c55db39cf2d9dd" providerId="LiveId" clId="{2F6456F9-4042-2F41-8843-E41FB7466EAC}" dt="2024-03-11T17:26:56.066" v="3776"/>
          <ac:picMkLst>
            <pc:docMk/>
            <pc:sldMk cId="0" sldId="256"/>
            <ac:picMk id="55" creationId="{00000000-0000-0000-0000-000000000000}"/>
          </ac:picMkLst>
        </pc:picChg>
        <pc:picChg chg="mod">
          <ac:chgData name="Egi Fermana Putra" userId="52c55db39cf2d9dd" providerId="LiveId" clId="{2F6456F9-4042-2F41-8843-E41FB7466EAC}" dt="2024-03-11T17:26:56.066" v="3776"/>
          <ac:picMkLst>
            <pc:docMk/>
            <pc:sldMk cId="0" sldId="256"/>
            <ac:picMk id="61" creationId="{00000000-0000-0000-0000-000000000000}"/>
          </ac:picMkLst>
        </pc:picChg>
      </pc:sldChg>
      <pc:sldChg chg="addSp delSp modSp mod">
        <pc:chgData name="Egi Fermana Putra" userId="52c55db39cf2d9dd" providerId="LiveId" clId="{2F6456F9-4042-2F41-8843-E41FB7466EAC}" dt="2024-03-12T07:35:56.918" v="4537" actId="207"/>
        <pc:sldMkLst>
          <pc:docMk/>
          <pc:sldMk cId="0" sldId="257"/>
        </pc:sldMkLst>
        <pc:spChg chg="mod">
          <ac:chgData name="Egi Fermana Putra" userId="52c55db39cf2d9dd" providerId="LiveId" clId="{2F6456F9-4042-2F41-8843-E41FB7466EAC}" dt="2024-03-12T07:33:18.539" v="4481" actId="1037"/>
          <ac:spMkLst>
            <pc:docMk/>
            <pc:sldMk cId="0" sldId="257"/>
            <ac:spMk id="4" creationId="{C7E290EE-8319-028D-F718-EB44CB10EAAE}"/>
          </ac:spMkLst>
        </pc:spChg>
        <pc:spChg chg="add del">
          <ac:chgData name="Egi Fermana Putra" userId="52c55db39cf2d9dd" providerId="LiveId" clId="{2F6456F9-4042-2F41-8843-E41FB7466EAC}" dt="2024-03-11T06:58:28.476" v="2483" actId="478"/>
          <ac:spMkLst>
            <pc:docMk/>
            <pc:sldMk cId="0" sldId="257"/>
            <ac:spMk id="8" creationId="{D38578F2-95D7-1EA5-F2BC-87926CC41FBF}"/>
          </ac:spMkLst>
        </pc:spChg>
        <pc:spChg chg="add mod">
          <ac:chgData name="Egi Fermana Putra" userId="52c55db39cf2d9dd" providerId="LiveId" clId="{2F6456F9-4042-2F41-8843-E41FB7466EAC}" dt="2024-03-12T07:35:56.918" v="4537" actId="207"/>
          <ac:spMkLst>
            <pc:docMk/>
            <pc:sldMk cId="0" sldId="257"/>
            <ac:spMk id="9" creationId="{CCEA1EA3-4B0E-88B1-1A82-5C55C5246826}"/>
          </ac:spMkLst>
        </pc:spChg>
        <pc:spChg chg="add del mod">
          <ac:chgData name="Egi Fermana Putra" userId="52c55db39cf2d9dd" providerId="LiveId" clId="{2F6456F9-4042-2F41-8843-E41FB7466EAC}" dt="2024-03-11T07:00:50.573" v="2537" actId="478"/>
          <ac:spMkLst>
            <pc:docMk/>
            <pc:sldMk cId="0" sldId="257"/>
            <ac:spMk id="11" creationId="{A337A6EA-EAF5-ED13-0CE3-C70BB8B20C44}"/>
          </ac:spMkLst>
        </pc:spChg>
        <pc:spChg chg="add mod">
          <ac:chgData name="Egi Fermana Putra" userId="52c55db39cf2d9dd" providerId="LiveId" clId="{2F6456F9-4042-2F41-8843-E41FB7466EAC}" dt="2024-03-12T07:33:18.539" v="4481" actId="1037"/>
          <ac:spMkLst>
            <pc:docMk/>
            <pc:sldMk cId="0" sldId="257"/>
            <ac:spMk id="12" creationId="{36BD02F7-26C5-09B3-7BD1-D241EAD2B5F2}"/>
          </ac:spMkLst>
        </pc:spChg>
        <pc:spChg chg="add mod">
          <ac:chgData name="Egi Fermana Putra" userId="52c55db39cf2d9dd" providerId="LiveId" clId="{2F6456F9-4042-2F41-8843-E41FB7466EAC}" dt="2024-03-12T07:33:18.539" v="4481" actId="1037"/>
          <ac:spMkLst>
            <pc:docMk/>
            <pc:sldMk cId="0" sldId="257"/>
            <ac:spMk id="13" creationId="{65CDD126-F935-B9B5-A6C2-E2CCFCD5C4F5}"/>
          </ac:spMkLst>
        </pc:spChg>
        <pc:spChg chg="del mod">
          <ac:chgData name="Egi Fermana Putra" userId="52c55db39cf2d9dd" providerId="LiveId" clId="{2F6456F9-4042-2F41-8843-E41FB7466EAC}" dt="2024-03-12T07:32:18.813" v="4461" actId="478"/>
          <ac:spMkLst>
            <pc:docMk/>
            <pc:sldMk cId="0" sldId="257"/>
            <ac:spMk id="68" creationId="{00000000-0000-0000-0000-000000000000}"/>
          </ac:spMkLst>
        </pc:spChg>
        <pc:spChg chg="del mod">
          <ac:chgData name="Egi Fermana Putra" userId="52c55db39cf2d9dd" providerId="LiveId" clId="{2F6456F9-4042-2F41-8843-E41FB7466EAC}" dt="2024-03-11T05:37:07.293" v="1859" actId="478"/>
          <ac:spMkLst>
            <pc:docMk/>
            <pc:sldMk cId="0" sldId="257"/>
            <ac:spMk id="69" creationId="{00000000-0000-0000-0000-000000000000}"/>
          </ac:spMkLst>
        </pc:spChg>
        <pc:spChg chg="mod">
          <ac:chgData name="Egi Fermana Putra" userId="52c55db39cf2d9dd" providerId="LiveId" clId="{2F6456F9-4042-2F41-8843-E41FB7466EAC}" dt="2024-03-12T07:35:32.729" v="4536" actId="2711"/>
          <ac:spMkLst>
            <pc:docMk/>
            <pc:sldMk cId="0" sldId="257"/>
            <ac:spMk id="70" creationId="{00000000-0000-0000-0000-000000000000}"/>
          </ac:spMkLst>
        </pc:spChg>
        <pc:spChg chg="mod">
          <ac:chgData name="Egi Fermana Putra" userId="52c55db39cf2d9dd" providerId="LiveId" clId="{2F6456F9-4042-2F41-8843-E41FB7466EAC}" dt="2024-03-12T07:34:54.835" v="4516" actId="21"/>
          <ac:spMkLst>
            <pc:docMk/>
            <pc:sldMk cId="0" sldId="257"/>
            <ac:spMk id="73" creationId="{00000000-0000-0000-0000-000000000000}"/>
          </ac:spMkLst>
        </pc:spChg>
        <pc:spChg chg="del">
          <ac:chgData name="Egi Fermana Putra" userId="52c55db39cf2d9dd" providerId="LiveId" clId="{2F6456F9-4042-2F41-8843-E41FB7466EAC}" dt="2024-03-08T16:27:06.500" v="461" actId="478"/>
          <ac:spMkLst>
            <pc:docMk/>
            <pc:sldMk cId="0" sldId="257"/>
            <ac:spMk id="74" creationId="{00000000-0000-0000-0000-000000000000}"/>
          </ac:spMkLst>
        </pc:spChg>
        <pc:spChg chg="mod">
          <ac:chgData name="Egi Fermana Putra" userId="52c55db39cf2d9dd" providerId="LiveId" clId="{2F6456F9-4042-2F41-8843-E41FB7466EAC}" dt="2024-03-12T07:33:18.539" v="4481" actId="1037"/>
          <ac:spMkLst>
            <pc:docMk/>
            <pc:sldMk cId="0" sldId="257"/>
            <ac:spMk id="78" creationId="{00000000-0000-0000-0000-000000000000}"/>
          </ac:spMkLst>
        </pc:spChg>
        <pc:spChg chg="mod">
          <ac:chgData name="Egi Fermana Putra" userId="52c55db39cf2d9dd" providerId="LiveId" clId="{2F6456F9-4042-2F41-8843-E41FB7466EAC}" dt="2024-03-12T07:33:18.539" v="4481" actId="1037"/>
          <ac:spMkLst>
            <pc:docMk/>
            <pc:sldMk cId="0" sldId="257"/>
            <ac:spMk id="79" creationId="{00000000-0000-0000-0000-000000000000}"/>
          </ac:spMkLst>
        </pc:spChg>
        <pc:grpChg chg="add mod modVis">
          <ac:chgData name="Egi Fermana Putra" userId="52c55db39cf2d9dd" providerId="LiveId" clId="{2F6456F9-4042-2F41-8843-E41FB7466EAC}" dt="2024-03-12T07:33:18.539" v="4481" actId="1037"/>
          <ac:grpSpMkLst>
            <pc:docMk/>
            <pc:sldMk cId="0" sldId="257"/>
            <ac:grpSpMk id="3" creationId="{F809775B-C76E-19D3-6000-5AB2DB919E84}"/>
          </ac:grpSpMkLst>
        </pc:grpChg>
        <pc:grpChg chg="add mod">
          <ac:chgData name="Egi Fermana Putra" userId="52c55db39cf2d9dd" providerId="LiveId" clId="{2F6456F9-4042-2F41-8843-E41FB7466EAC}" dt="2024-03-12T07:33:18.539" v="4481" actId="1037"/>
          <ac:grpSpMkLst>
            <pc:docMk/>
            <pc:sldMk cId="0" sldId="257"/>
            <ac:grpSpMk id="5" creationId="{1FD35B5F-ADEF-4645-8825-ED0297A2744F}"/>
          </ac:grpSpMkLst>
        </pc:grpChg>
        <pc:grpChg chg="add mod">
          <ac:chgData name="Egi Fermana Putra" userId="52c55db39cf2d9dd" providerId="LiveId" clId="{2F6456F9-4042-2F41-8843-E41FB7466EAC}" dt="2024-03-12T07:33:18.539" v="4481" actId="1037"/>
          <ac:grpSpMkLst>
            <pc:docMk/>
            <pc:sldMk cId="0" sldId="257"/>
            <ac:grpSpMk id="6" creationId="{52BA8120-CA1F-DBE4-C645-37EE8A0B6766}"/>
          </ac:grpSpMkLst>
        </pc:grpChg>
        <pc:grpChg chg="add mod">
          <ac:chgData name="Egi Fermana Putra" userId="52c55db39cf2d9dd" providerId="LiveId" clId="{2F6456F9-4042-2F41-8843-E41FB7466EAC}" dt="2024-03-12T07:33:18.539" v="4481" actId="1037"/>
          <ac:grpSpMkLst>
            <pc:docMk/>
            <pc:sldMk cId="0" sldId="257"/>
            <ac:grpSpMk id="10" creationId="{CAF09534-2205-BF9C-100D-46F420A66CEB}"/>
          </ac:grpSpMkLst>
        </pc:grpChg>
        <pc:grpChg chg="add mod">
          <ac:chgData name="Egi Fermana Putra" userId="52c55db39cf2d9dd" providerId="LiveId" clId="{2F6456F9-4042-2F41-8843-E41FB7466EAC}" dt="2024-03-12T07:33:18.539" v="4481" actId="1037"/>
          <ac:grpSpMkLst>
            <pc:docMk/>
            <pc:sldMk cId="0" sldId="257"/>
            <ac:grpSpMk id="14" creationId="{BB7A213F-8D50-9B6C-2145-544A70FFC87E}"/>
          </ac:grpSpMkLst>
        </pc:grpChg>
        <pc:grpChg chg="add mod">
          <ac:chgData name="Egi Fermana Putra" userId="52c55db39cf2d9dd" providerId="LiveId" clId="{2F6456F9-4042-2F41-8843-E41FB7466EAC}" dt="2024-03-12T07:33:18.539" v="4481" actId="1037"/>
          <ac:grpSpMkLst>
            <pc:docMk/>
            <pc:sldMk cId="0" sldId="257"/>
            <ac:grpSpMk id="15" creationId="{A302A360-9707-F0D3-3247-E19ACEE8AB92}"/>
          </ac:grpSpMkLst>
        </pc:grpChg>
        <pc:grpChg chg="add mod">
          <ac:chgData name="Egi Fermana Putra" userId="52c55db39cf2d9dd" providerId="LiveId" clId="{2F6456F9-4042-2F41-8843-E41FB7466EAC}" dt="2024-03-12T07:33:18.539" v="4481" actId="1037"/>
          <ac:grpSpMkLst>
            <pc:docMk/>
            <pc:sldMk cId="0" sldId="257"/>
            <ac:grpSpMk id="16" creationId="{0A751D79-C8DA-AD3C-DDF3-BA5962DF7231}"/>
          </ac:grpSpMkLst>
        </pc:grpChg>
        <pc:picChg chg="add del mod ord modVis">
          <ac:chgData name="Egi Fermana Putra" userId="52c55db39cf2d9dd" providerId="LiveId" clId="{2F6456F9-4042-2F41-8843-E41FB7466EAC}" dt="2024-03-12T07:33:55.635" v="4491" actId="478"/>
          <ac:picMkLst>
            <pc:docMk/>
            <pc:sldMk cId="0" sldId="257"/>
            <ac:picMk id="2" creationId="{6964F906-AC20-3250-4889-CF76EE274033}"/>
          </ac:picMkLst>
        </pc:picChg>
        <pc:picChg chg="mod">
          <ac:chgData name="Egi Fermana Putra" userId="52c55db39cf2d9dd" providerId="LiveId" clId="{2F6456F9-4042-2F41-8843-E41FB7466EAC}" dt="2024-03-12T07:33:18.539" v="4481" actId="1037"/>
          <ac:picMkLst>
            <pc:docMk/>
            <pc:sldMk cId="0" sldId="257"/>
            <ac:picMk id="7" creationId="{85A8C92B-6AB3-DDBF-FC3B-746DA7088992}"/>
          </ac:picMkLst>
        </pc:picChg>
        <pc:picChg chg="mod">
          <ac:chgData name="Egi Fermana Putra" userId="52c55db39cf2d9dd" providerId="LiveId" clId="{2F6456F9-4042-2F41-8843-E41FB7466EAC}" dt="2024-03-12T07:32:26.461" v="4462"/>
          <ac:picMkLst>
            <pc:docMk/>
            <pc:sldMk cId="0" sldId="257"/>
            <ac:picMk id="67" creationId="{00000000-0000-0000-0000-000000000000}"/>
          </ac:picMkLst>
        </pc:picChg>
        <pc:picChg chg="mod">
          <ac:chgData name="Egi Fermana Putra" userId="52c55db39cf2d9dd" providerId="LiveId" clId="{2F6456F9-4042-2F41-8843-E41FB7466EAC}" dt="2024-03-12T07:33:18.539" v="4481" actId="1037"/>
          <ac:picMkLst>
            <pc:docMk/>
            <pc:sldMk cId="0" sldId="257"/>
            <ac:picMk id="75" creationId="{00000000-0000-0000-0000-000000000000}"/>
          </ac:picMkLst>
        </pc:picChg>
        <pc:picChg chg="del mod">
          <ac:chgData name="Egi Fermana Putra" userId="52c55db39cf2d9dd" providerId="LiveId" clId="{2F6456F9-4042-2F41-8843-E41FB7466EAC}" dt="2024-03-08T16:27:03.543" v="460" actId="478"/>
          <ac:picMkLst>
            <pc:docMk/>
            <pc:sldMk cId="0" sldId="257"/>
            <ac:picMk id="76" creationId="{00000000-0000-0000-0000-000000000000}"/>
          </ac:picMkLst>
        </pc:picChg>
        <pc:picChg chg="mod">
          <ac:chgData name="Egi Fermana Putra" userId="52c55db39cf2d9dd" providerId="LiveId" clId="{2F6456F9-4042-2F41-8843-E41FB7466EAC}" dt="2024-03-12T07:33:18.539" v="4481" actId="1037"/>
          <ac:picMkLst>
            <pc:docMk/>
            <pc:sldMk cId="0" sldId="257"/>
            <ac:picMk id="1032" creationId="{CCE3C128-7CB7-FF30-8EAA-34EBBDBB25A9}"/>
          </ac:picMkLst>
        </pc:picChg>
        <pc:picChg chg="mod">
          <ac:chgData name="Egi Fermana Putra" userId="52c55db39cf2d9dd" providerId="LiveId" clId="{2F6456F9-4042-2F41-8843-E41FB7466EAC}" dt="2024-03-12T07:33:18.539" v="4481" actId="1037"/>
          <ac:picMkLst>
            <pc:docMk/>
            <pc:sldMk cId="0" sldId="257"/>
            <ac:picMk id="1036" creationId="{242E0254-250B-8A9F-59F9-43C4D18C874C}"/>
          </ac:picMkLst>
        </pc:picChg>
      </pc:sldChg>
      <pc:sldChg chg="addSp delSp modSp mod">
        <pc:chgData name="Egi Fermana Putra" userId="52c55db39cf2d9dd" providerId="LiveId" clId="{2F6456F9-4042-2F41-8843-E41FB7466EAC}" dt="2024-03-12T07:33:52.798" v="4490" actId="478"/>
        <pc:sldMkLst>
          <pc:docMk/>
          <pc:sldMk cId="0" sldId="258"/>
        </pc:sldMkLst>
        <pc:spChg chg="mod">
          <ac:chgData name="Egi Fermana Putra" userId="52c55db39cf2d9dd" providerId="LiveId" clId="{2F6456F9-4042-2F41-8843-E41FB7466EAC}" dt="2024-03-11T17:27:01.298" v="3777"/>
          <ac:spMkLst>
            <pc:docMk/>
            <pc:sldMk cId="0" sldId="258"/>
            <ac:spMk id="2" creationId="{B94A84B2-096B-DF08-04FE-3DAD71B1805F}"/>
          </ac:spMkLst>
        </pc:spChg>
        <pc:spChg chg="add mod">
          <ac:chgData name="Egi Fermana Putra" userId="52c55db39cf2d9dd" providerId="LiveId" clId="{2F6456F9-4042-2F41-8843-E41FB7466EAC}" dt="2024-03-11T17:27:01.298" v="3777"/>
          <ac:spMkLst>
            <pc:docMk/>
            <pc:sldMk cId="0" sldId="258"/>
            <ac:spMk id="3" creationId="{D9CE3A9D-0E93-11E4-EEF2-D511966021DC}"/>
          </ac:spMkLst>
        </pc:spChg>
        <pc:spChg chg="add mod">
          <ac:chgData name="Egi Fermana Putra" userId="52c55db39cf2d9dd" providerId="LiveId" clId="{2F6456F9-4042-2F41-8843-E41FB7466EAC}" dt="2024-03-11T17:27:01.298" v="3777"/>
          <ac:spMkLst>
            <pc:docMk/>
            <pc:sldMk cId="0" sldId="258"/>
            <ac:spMk id="4" creationId="{A4F822AC-BC24-6741-0AD4-4C6DE488D799}"/>
          </ac:spMkLst>
        </pc:spChg>
        <pc:spChg chg="add mod">
          <ac:chgData name="Egi Fermana Putra" userId="52c55db39cf2d9dd" providerId="LiveId" clId="{2F6456F9-4042-2F41-8843-E41FB7466EAC}" dt="2024-03-11T17:27:01.298" v="3777"/>
          <ac:spMkLst>
            <pc:docMk/>
            <pc:sldMk cId="0" sldId="258"/>
            <ac:spMk id="6" creationId="{BB27A3A0-548C-98D5-BC2B-9A37EBE3BC4C}"/>
          </ac:spMkLst>
        </pc:spChg>
        <pc:spChg chg="add mod">
          <ac:chgData name="Egi Fermana Putra" userId="52c55db39cf2d9dd" providerId="LiveId" clId="{2F6456F9-4042-2F41-8843-E41FB7466EAC}" dt="2024-03-11T17:27:01.298" v="3777"/>
          <ac:spMkLst>
            <pc:docMk/>
            <pc:sldMk cId="0" sldId="258"/>
            <ac:spMk id="7" creationId="{05C335A9-2A88-F0BA-F54C-AFDD3AF6B49C}"/>
          </ac:spMkLst>
        </pc:spChg>
        <pc:spChg chg="add mod">
          <ac:chgData name="Egi Fermana Putra" userId="52c55db39cf2d9dd" providerId="LiveId" clId="{2F6456F9-4042-2F41-8843-E41FB7466EAC}" dt="2024-03-11T17:27:01.298" v="3777"/>
          <ac:spMkLst>
            <pc:docMk/>
            <pc:sldMk cId="0" sldId="258"/>
            <ac:spMk id="9" creationId="{698E4CC5-45AF-A4F8-E9FC-1D2C2EC304EB}"/>
          </ac:spMkLst>
        </pc:spChg>
        <pc:spChg chg="del mod">
          <ac:chgData name="Egi Fermana Putra" userId="52c55db39cf2d9dd" providerId="LiveId" clId="{2F6456F9-4042-2F41-8843-E41FB7466EAC}" dt="2024-03-11T12:11:02.759" v="3283" actId="478"/>
          <ac:spMkLst>
            <pc:docMk/>
            <pc:sldMk cId="0" sldId="258"/>
            <ac:spMk id="87" creationId="{00000000-0000-0000-0000-000000000000}"/>
          </ac:spMkLst>
        </pc:spChg>
        <pc:grpChg chg="add mod">
          <ac:chgData name="Egi Fermana Putra" userId="52c55db39cf2d9dd" providerId="LiveId" clId="{2F6456F9-4042-2F41-8843-E41FB7466EAC}" dt="2024-03-11T17:27:01.298" v="3777"/>
          <ac:grpSpMkLst>
            <pc:docMk/>
            <pc:sldMk cId="0" sldId="258"/>
            <ac:grpSpMk id="11" creationId="{B880AE64-DE98-DDB0-B2A7-70DC6D97C0EB}"/>
          </ac:grpSpMkLst>
        </pc:grpChg>
        <pc:grpChg chg="mod">
          <ac:chgData name="Egi Fermana Putra" userId="52c55db39cf2d9dd" providerId="LiveId" clId="{2F6456F9-4042-2F41-8843-E41FB7466EAC}" dt="2024-03-11T17:27:01.298" v="3777"/>
          <ac:grpSpMkLst>
            <pc:docMk/>
            <pc:sldMk cId="0" sldId="258"/>
            <ac:grpSpMk id="13" creationId="{E5B4A96B-3BDC-53C0-4E70-37D7CABD9CFA}"/>
          </ac:grpSpMkLst>
        </pc:grpChg>
        <pc:picChg chg="add del mod">
          <ac:chgData name="Egi Fermana Putra" userId="52c55db39cf2d9dd" providerId="LiveId" clId="{2F6456F9-4042-2F41-8843-E41FB7466EAC}" dt="2024-03-08T16:29:04.372" v="467" actId="478"/>
          <ac:picMkLst>
            <pc:docMk/>
            <pc:sldMk cId="0" sldId="258"/>
            <ac:picMk id="3" creationId="{5DE7C927-2FC2-9EB8-4247-D74C0AD052B9}"/>
          </ac:picMkLst>
        </pc:picChg>
        <pc:picChg chg="mod">
          <ac:chgData name="Egi Fermana Putra" userId="52c55db39cf2d9dd" providerId="LiveId" clId="{2F6456F9-4042-2F41-8843-E41FB7466EAC}" dt="2024-03-11T17:27:01.298" v="3777"/>
          <ac:picMkLst>
            <pc:docMk/>
            <pc:sldMk cId="0" sldId="258"/>
            <ac:picMk id="5" creationId="{19540529-E160-5D5C-44D3-DA6589ED6528}"/>
          </ac:picMkLst>
        </pc:picChg>
        <pc:picChg chg="mod">
          <ac:chgData name="Egi Fermana Putra" userId="52c55db39cf2d9dd" providerId="LiveId" clId="{2F6456F9-4042-2F41-8843-E41FB7466EAC}" dt="2024-03-11T17:27:01.298" v="3777"/>
          <ac:picMkLst>
            <pc:docMk/>
            <pc:sldMk cId="0" sldId="258"/>
            <ac:picMk id="8" creationId="{7A6F2C77-A9E5-65B9-9EC1-AC7A64F800D5}"/>
          </ac:picMkLst>
        </pc:picChg>
        <pc:picChg chg="mod">
          <ac:chgData name="Egi Fermana Putra" userId="52c55db39cf2d9dd" providerId="LiveId" clId="{2F6456F9-4042-2F41-8843-E41FB7466EAC}" dt="2024-03-11T17:27:01.298" v="3777"/>
          <ac:picMkLst>
            <pc:docMk/>
            <pc:sldMk cId="0" sldId="258"/>
            <ac:picMk id="10" creationId="{5F568BB9-8B51-B6AD-C0D9-8FAC2A306BEF}"/>
          </ac:picMkLst>
        </pc:picChg>
        <pc:picChg chg="mod">
          <ac:chgData name="Egi Fermana Putra" userId="52c55db39cf2d9dd" providerId="LiveId" clId="{2F6456F9-4042-2F41-8843-E41FB7466EAC}" dt="2024-03-11T17:27:01.298" v="3777"/>
          <ac:picMkLst>
            <pc:docMk/>
            <pc:sldMk cId="0" sldId="258"/>
            <ac:picMk id="12" creationId="{027469C2-875F-322F-2486-BCF1A22995AE}"/>
          </ac:picMkLst>
        </pc:picChg>
        <pc:picChg chg="add mod">
          <ac:chgData name="Egi Fermana Putra" userId="52c55db39cf2d9dd" providerId="LiveId" clId="{2F6456F9-4042-2F41-8843-E41FB7466EAC}" dt="2024-03-12T07:33:24.217" v="4482"/>
          <ac:picMkLst>
            <pc:docMk/>
            <pc:sldMk cId="0" sldId="258"/>
            <ac:picMk id="14" creationId="{9CEDD252-C1FA-4AE4-F36C-60F470A45565}"/>
          </ac:picMkLst>
        </pc:picChg>
        <pc:picChg chg="add del mod">
          <ac:chgData name="Egi Fermana Putra" userId="52c55db39cf2d9dd" providerId="LiveId" clId="{2F6456F9-4042-2F41-8843-E41FB7466EAC}" dt="2024-03-12T07:33:52.798" v="4490" actId="478"/>
          <ac:picMkLst>
            <pc:docMk/>
            <pc:sldMk cId="0" sldId="258"/>
            <ac:picMk id="15" creationId="{129F52CE-7531-BE3F-043B-658D185F42EC}"/>
          </ac:picMkLst>
        </pc:picChg>
        <pc:picChg chg="mod modVis">
          <ac:chgData name="Egi Fermana Putra" userId="52c55db39cf2d9dd" providerId="LiveId" clId="{2F6456F9-4042-2F41-8843-E41FB7466EAC}" dt="2024-03-11T17:27:01.298" v="3777"/>
          <ac:picMkLst>
            <pc:docMk/>
            <pc:sldMk cId="0" sldId="258"/>
            <ac:picMk id="84" creationId="{00000000-0000-0000-0000-000000000000}"/>
          </ac:picMkLst>
        </pc:picChg>
        <pc:picChg chg="mod">
          <ac:chgData name="Egi Fermana Putra" userId="52c55db39cf2d9dd" providerId="LiveId" clId="{2F6456F9-4042-2F41-8843-E41FB7466EAC}" dt="2024-03-11T17:27:01.298" v="3777"/>
          <ac:picMkLst>
            <pc:docMk/>
            <pc:sldMk cId="0" sldId="258"/>
            <ac:picMk id="85" creationId="{00000000-0000-0000-0000-000000000000}"/>
          </ac:picMkLst>
        </pc:picChg>
      </pc:sldChg>
      <pc:sldChg chg="addSp delSp modSp mod">
        <pc:chgData name="Egi Fermana Putra" userId="52c55db39cf2d9dd" providerId="LiveId" clId="{2F6456F9-4042-2F41-8843-E41FB7466EAC}" dt="2024-03-12T07:33:50.299" v="4489" actId="478"/>
        <pc:sldMkLst>
          <pc:docMk/>
          <pc:sldMk cId="0" sldId="259"/>
        </pc:sldMkLst>
        <pc:spChg chg="add mod">
          <ac:chgData name="Egi Fermana Putra" userId="52c55db39cf2d9dd" providerId="LiveId" clId="{2F6456F9-4042-2F41-8843-E41FB7466EAC}" dt="2024-03-11T17:27:09.946" v="3778"/>
          <ac:spMkLst>
            <pc:docMk/>
            <pc:sldMk cId="0" sldId="259"/>
            <ac:spMk id="2" creationId="{7A456E30-3C63-F2C9-9091-ABCA7751C609}"/>
          </ac:spMkLst>
        </pc:spChg>
        <pc:spChg chg="mod">
          <ac:chgData name="Egi Fermana Putra" userId="52c55db39cf2d9dd" providerId="LiveId" clId="{2F6456F9-4042-2F41-8843-E41FB7466EAC}" dt="2024-03-11T17:27:09.946" v="3778"/>
          <ac:spMkLst>
            <pc:docMk/>
            <pc:sldMk cId="0" sldId="259"/>
            <ac:spMk id="95" creationId="{00000000-0000-0000-0000-000000000000}"/>
          </ac:spMkLst>
        </pc:spChg>
        <pc:spChg chg="del mod">
          <ac:chgData name="Egi Fermana Putra" userId="52c55db39cf2d9dd" providerId="LiveId" clId="{2F6456F9-4042-2F41-8843-E41FB7466EAC}" dt="2024-03-11T12:10:52.462" v="3280" actId="478"/>
          <ac:spMkLst>
            <pc:docMk/>
            <pc:sldMk cId="0" sldId="259"/>
            <ac:spMk id="96" creationId="{00000000-0000-0000-0000-000000000000}"/>
          </ac:spMkLst>
        </pc:spChg>
        <pc:picChg chg="add del mod">
          <ac:chgData name="Egi Fermana Putra" userId="52c55db39cf2d9dd" providerId="LiveId" clId="{2F6456F9-4042-2F41-8843-E41FB7466EAC}" dt="2024-03-12T07:05:00.050" v="4193" actId="478"/>
          <ac:picMkLst>
            <pc:docMk/>
            <pc:sldMk cId="0" sldId="259"/>
            <ac:picMk id="3" creationId="{41DC0F93-8171-4B2D-5CBA-8A53581C37F8}"/>
          </ac:picMkLst>
        </pc:picChg>
        <pc:picChg chg="add del mod">
          <ac:chgData name="Egi Fermana Putra" userId="52c55db39cf2d9dd" providerId="LiveId" clId="{2F6456F9-4042-2F41-8843-E41FB7466EAC}" dt="2024-03-12T07:33:50.299" v="4489" actId="478"/>
          <ac:picMkLst>
            <pc:docMk/>
            <pc:sldMk cId="0" sldId="259"/>
            <ac:picMk id="3" creationId="{9B2CAA7E-2A51-923B-18BE-CD6850C12D69}"/>
          </ac:picMkLst>
        </pc:picChg>
        <pc:picChg chg="add mod">
          <ac:chgData name="Egi Fermana Putra" userId="52c55db39cf2d9dd" providerId="LiveId" clId="{2F6456F9-4042-2F41-8843-E41FB7466EAC}" dt="2024-03-12T03:49:39.050" v="3894"/>
          <ac:picMkLst>
            <pc:docMk/>
            <pc:sldMk cId="0" sldId="259"/>
            <ac:picMk id="3" creationId="{C6C33578-EF2E-C5CE-85C3-60F3452BAEBE}"/>
          </ac:picMkLst>
        </pc:picChg>
        <pc:picChg chg="mod modVis">
          <ac:chgData name="Egi Fermana Putra" userId="52c55db39cf2d9dd" providerId="LiveId" clId="{2F6456F9-4042-2F41-8843-E41FB7466EAC}" dt="2024-03-11T17:27:09.946" v="3778"/>
          <ac:picMkLst>
            <pc:docMk/>
            <pc:sldMk cId="0" sldId="259"/>
            <ac:picMk id="93" creationId="{00000000-0000-0000-0000-000000000000}"/>
          </ac:picMkLst>
        </pc:picChg>
        <pc:picChg chg="mod">
          <ac:chgData name="Egi Fermana Putra" userId="52c55db39cf2d9dd" providerId="LiveId" clId="{2F6456F9-4042-2F41-8843-E41FB7466EAC}" dt="2024-03-11T17:27:09.946" v="3778"/>
          <ac:picMkLst>
            <pc:docMk/>
            <pc:sldMk cId="0" sldId="259"/>
            <ac:picMk id="94" creationId="{00000000-0000-0000-0000-000000000000}"/>
          </ac:picMkLst>
        </pc:picChg>
        <pc:picChg chg="mod">
          <ac:chgData name="Egi Fermana Putra" userId="52c55db39cf2d9dd" providerId="LiveId" clId="{2F6456F9-4042-2F41-8843-E41FB7466EAC}" dt="2024-03-11T17:27:09.946" v="3778"/>
          <ac:picMkLst>
            <pc:docMk/>
            <pc:sldMk cId="0" sldId="259"/>
            <ac:picMk id="97" creationId="{00000000-0000-0000-0000-000000000000}"/>
          </ac:picMkLst>
        </pc:picChg>
      </pc:sldChg>
      <pc:sldChg chg="addSp delSp modSp mod">
        <pc:chgData name="Egi Fermana Putra" userId="52c55db39cf2d9dd" providerId="LiveId" clId="{2F6456F9-4042-2F41-8843-E41FB7466EAC}" dt="2024-03-11T17:27:26.336" v="3799"/>
        <pc:sldMkLst>
          <pc:docMk/>
          <pc:sldMk cId="0" sldId="260"/>
        </pc:sldMkLst>
        <pc:spChg chg="mod">
          <ac:chgData name="Egi Fermana Putra" userId="52c55db39cf2d9dd" providerId="LiveId" clId="{2F6456F9-4042-2F41-8843-E41FB7466EAC}" dt="2024-03-11T17:27:26.336" v="3799"/>
          <ac:spMkLst>
            <pc:docMk/>
            <pc:sldMk cId="0" sldId="260"/>
            <ac:spMk id="2" creationId="{B8CAE979-60E5-AE0F-4998-F94D76E71321}"/>
          </ac:spMkLst>
        </pc:spChg>
        <pc:spChg chg="add mod">
          <ac:chgData name="Egi Fermana Putra" userId="52c55db39cf2d9dd" providerId="LiveId" clId="{2F6456F9-4042-2F41-8843-E41FB7466EAC}" dt="2024-03-11T17:27:26.336" v="3799"/>
          <ac:spMkLst>
            <pc:docMk/>
            <pc:sldMk cId="0" sldId="260"/>
            <ac:spMk id="3" creationId="{65A090E2-45C3-F868-1EA3-A3A2E3F34BF7}"/>
          </ac:spMkLst>
        </pc:spChg>
        <pc:spChg chg="add mod">
          <ac:chgData name="Egi Fermana Putra" userId="52c55db39cf2d9dd" providerId="LiveId" clId="{2F6456F9-4042-2F41-8843-E41FB7466EAC}" dt="2024-03-11T17:27:26.336" v="3799"/>
          <ac:spMkLst>
            <pc:docMk/>
            <pc:sldMk cId="0" sldId="260"/>
            <ac:spMk id="5" creationId="{285160A3-A43C-CF73-A33B-9E26F6513C67}"/>
          </ac:spMkLst>
        </pc:spChg>
        <pc:spChg chg="del mod">
          <ac:chgData name="Egi Fermana Putra" userId="52c55db39cf2d9dd" providerId="LiveId" clId="{2F6456F9-4042-2F41-8843-E41FB7466EAC}" dt="2024-03-11T12:10:01.210" v="3273" actId="478"/>
          <ac:spMkLst>
            <pc:docMk/>
            <pc:sldMk cId="0" sldId="260"/>
            <ac:spMk id="106" creationId="{00000000-0000-0000-0000-000000000000}"/>
          </ac:spMkLst>
        </pc:spChg>
        <pc:spChg chg="mod">
          <ac:chgData name="Egi Fermana Putra" userId="52c55db39cf2d9dd" providerId="LiveId" clId="{2F6456F9-4042-2F41-8843-E41FB7466EAC}" dt="2024-03-11T17:27:26.336" v="3799"/>
          <ac:spMkLst>
            <pc:docMk/>
            <pc:sldMk cId="0" sldId="260"/>
            <ac:spMk id="107" creationId="{00000000-0000-0000-0000-000000000000}"/>
          </ac:spMkLst>
        </pc:spChg>
        <pc:picChg chg="add mod">
          <ac:chgData name="Egi Fermana Putra" userId="52c55db39cf2d9dd" providerId="LiveId" clId="{2F6456F9-4042-2F41-8843-E41FB7466EAC}" dt="2024-03-11T17:27:26.336" v="3799"/>
          <ac:picMkLst>
            <pc:docMk/>
            <pc:sldMk cId="0" sldId="260"/>
            <ac:picMk id="4" creationId="{B5621700-5F44-EA4A-8E60-6D7D1BCF412E}"/>
          </ac:picMkLst>
        </pc:picChg>
        <pc:picChg chg="mod modVis">
          <ac:chgData name="Egi Fermana Putra" userId="52c55db39cf2d9dd" providerId="LiveId" clId="{2F6456F9-4042-2F41-8843-E41FB7466EAC}" dt="2024-03-11T17:27:26.336" v="3799"/>
          <ac:picMkLst>
            <pc:docMk/>
            <pc:sldMk cId="0" sldId="260"/>
            <ac:picMk id="103" creationId="{00000000-0000-0000-0000-000000000000}"/>
          </ac:picMkLst>
        </pc:picChg>
        <pc:picChg chg="mod">
          <ac:chgData name="Egi Fermana Putra" userId="52c55db39cf2d9dd" providerId="LiveId" clId="{2F6456F9-4042-2F41-8843-E41FB7466EAC}" dt="2024-03-11T17:27:26.336" v="3799"/>
          <ac:picMkLst>
            <pc:docMk/>
            <pc:sldMk cId="0" sldId="260"/>
            <ac:picMk id="104" creationId="{00000000-0000-0000-0000-000000000000}"/>
          </ac:picMkLst>
        </pc:picChg>
        <pc:picChg chg="add del">
          <ac:chgData name="Egi Fermana Putra" userId="52c55db39cf2d9dd" providerId="LiveId" clId="{2F6456F9-4042-2F41-8843-E41FB7466EAC}" dt="2024-03-11T02:15:10.311" v="798" actId="478"/>
          <ac:picMkLst>
            <pc:docMk/>
            <pc:sldMk cId="0" sldId="260"/>
            <ac:picMk id="1026" creationId="{076C6775-501D-ADB3-1F13-7F4D4A2A712D}"/>
          </ac:picMkLst>
        </pc:picChg>
        <pc:picChg chg="add mod">
          <ac:chgData name="Egi Fermana Putra" userId="52c55db39cf2d9dd" providerId="LiveId" clId="{2F6456F9-4042-2F41-8843-E41FB7466EAC}" dt="2024-03-11T17:27:26.336" v="3799"/>
          <ac:picMkLst>
            <pc:docMk/>
            <pc:sldMk cId="0" sldId="260"/>
            <ac:picMk id="1028" creationId="{2D4418F3-7462-8C16-A23B-3B1FC44016D8}"/>
          </ac:picMkLst>
        </pc:picChg>
      </pc:sldChg>
      <pc:sldChg chg="addSp delSp modSp mod">
        <pc:chgData name="Egi Fermana Putra" userId="52c55db39cf2d9dd" providerId="LiveId" clId="{2F6456F9-4042-2F41-8843-E41FB7466EAC}" dt="2024-03-12T07:05:02.004" v="4194" actId="478"/>
        <pc:sldMkLst>
          <pc:docMk/>
          <pc:sldMk cId="0" sldId="261"/>
        </pc:sldMkLst>
        <pc:spChg chg="mod">
          <ac:chgData name="Egi Fermana Putra" userId="52c55db39cf2d9dd" providerId="LiveId" clId="{2F6456F9-4042-2F41-8843-E41FB7466EAC}" dt="2024-03-12T05:04:09.184" v="4130"/>
          <ac:spMkLst>
            <pc:docMk/>
            <pc:sldMk cId="0" sldId="261"/>
            <ac:spMk id="2" creationId="{86AA9E96-0DCB-ACDD-632C-E0EE431A7DE1}"/>
          </ac:spMkLst>
        </pc:spChg>
        <pc:spChg chg="mod">
          <ac:chgData name="Egi Fermana Putra" userId="52c55db39cf2d9dd" providerId="LiveId" clId="{2F6456F9-4042-2F41-8843-E41FB7466EAC}" dt="2024-03-12T05:04:09.184" v="4130"/>
          <ac:spMkLst>
            <pc:docMk/>
            <pc:sldMk cId="0" sldId="261"/>
            <ac:spMk id="3" creationId="{CC4CF430-149E-EDBD-8A20-4ED4CBB10AAE}"/>
          </ac:spMkLst>
        </pc:spChg>
        <pc:spChg chg="mod">
          <ac:chgData name="Egi Fermana Putra" userId="52c55db39cf2d9dd" providerId="LiveId" clId="{2F6456F9-4042-2F41-8843-E41FB7466EAC}" dt="2024-03-12T05:04:09.184" v="4130"/>
          <ac:spMkLst>
            <pc:docMk/>
            <pc:sldMk cId="0" sldId="261"/>
            <ac:spMk id="4" creationId="{B2AF69C6-BD2B-C0BA-5FDD-F6AB12C94B06}"/>
          </ac:spMkLst>
        </pc:spChg>
        <pc:spChg chg="del">
          <ac:chgData name="Egi Fermana Putra" userId="52c55db39cf2d9dd" providerId="LiveId" clId="{2F6456F9-4042-2F41-8843-E41FB7466EAC}" dt="2024-03-08T15:13:49.619" v="87" actId="478"/>
          <ac:spMkLst>
            <pc:docMk/>
            <pc:sldMk cId="0" sldId="261"/>
            <ac:spMk id="5" creationId="{00B699D7-30B7-64F3-69A0-E59C318F05B8}"/>
          </ac:spMkLst>
        </pc:spChg>
        <pc:spChg chg="add mod">
          <ac:chgData name="Egi Fermana Putra" userId="52c55db39cf2d9dd" providerId="LiveId" clId="{2F6456F9-4042-2F41-8843-E41FB7466EAC}" dt="2024-03-12T05:04:09.184" v="4130"/>
          <ac:spMkLst>
            <pc:docMk/>
            <pc:sldMk cId="0" sldId="261"/>
            <ac:spMk id="5" creationId="{E45FB777-F37E-1AFE-6C4C-83B6BC30E81C}"/>
          </ac:spMkLst>
        </pc:spChg>
        <pc:spChg chg="add mod">
          <ac:chgData name="Egi Fermana Putra" userId="52c55db39cf2d9dd" providerId="LiveId" clId="{2F6456F9-4042-2F41-8843-E41FB7466EAC}" dt="2024-03-12T05:04:09.184" v="4130"/>
          <ac:spMkLst>
            <pc:docMk/>
            <pc:sldMk cId="0" sldId="261"/>
            <ac:spMk id="6" creationId="{77C7B2FE-0B6B-276F-7BBD-390E4FFC7AE4}"/>
          </ac:spMkLst>
        </pc:spChg>
        <pc:spChg chg="add mod">
          <ac:chgData name="Egi Fermana Putra" userId="52c55db39cf2d9dd" providerId="LiveId" clId="{2F6456F9-4042-2F41-8843-E41FB7466EAC}" dt="2024-03-12T05:04:09.184" v="4130"/>
          <ac:spMkLst>
            <pc:docMk/>
            <pc:sldMk cId="0" sldId="261"/>
            <ac:spMk id="8" creationId="{0E0D52A8-648B-1606-A988-66B82249D071}"/>
          </ac:spMkLst>
        </pc:spChg>
        <pc:spChg chg="add mod">
          <ac:chgData name="Egi Fermana Putra" userId="52c55db39cf2d9dd" providerId="LiveId" clId="{2F6456F9-4042-2F41-8843-E41FB7466EAC}" dt="2024-03-12T05:04:09.184" v="4130"/>
          <ac:spMkLst>
            <pc:docMk/>
            <pc:sldMk cId="0" sldId="261"/>
            <ac:spMk id="9" creationId="{C5E77E98-386E-D8DF-4180-7FA25385964B}"/>
          </ac:spMkLst>
        </pc:spChg>
        <pc:spChg chg="add mod">
          <ac:chgData name="Egi Fermana Putra" userId="52c55db39cf2d9dd" providerId="LiveId" clId="{2F6456F9-4042-2F41-8843-E41FB7466EAC}" dt="2024-03-12T05:04:09.184" v="4130"/>
          <ac:spMkLst>
            <pc:docMk/>
            <pc:sldMk cId="0" sldId="261"/>
            <ac:spMk id="12" creationId="{3A07B5FB-66B7-1ED3-2487-CFB3641D925C}"/>
          </ac:spMkLst>
        </pc:spChg>
        <pc:spChg chg="add mod">
          <ac:chgData name="Egi Fermana Putra" userId="52c55db39cf2d9dd" providerId="LiveId" clId="{2F6456F9-4042-2F41-8843-E41FB7466EAC}" dt="2024-03-12T05:04:09.184" v="4130"/>
          <ac:spMkLst>
            <pc:docMk/>
            <pc:sldMk cId="0" sldId="261"/>
            <ac:spMk id="13" creationId="{A79FC7B2-1CE9-89EF-E57C-5BB84B8AB878}"/>
          </ac:spMkLst>
        </pc:spChg>
        <pc:spChg chg="del">
          <ac:chgData name="Egi Fermana Putra" userId="52c55db39cf2d9dd" providerId="LiveId" clId="{2F6456F9-4042-2F41-8843-E41FB7466EAC}" dt="2024-03-08T15:13:48.555" v="86" actId="478"/>
          <ac:spMkLst>
            <pc:docMk/>
            <pc:sldMk cId="0" sldId="261"/>
            <ac:spMk id="25" creationId="{85A24E4C-B2BA-6B5C-C74B-A5B2F3375718}"/>
          </ac:spMkLst>
        </pc:spChg>
        <pc:spChg chg="del">
          <ac:chgData name="Egi Fermana Putra" userId="52c55db39cf2d9dd" providerId="LiveId" clId="{2F6456F9-4042-2F41-8843-E41FB7466EAC}" dt="2024-03-08T15:13:47.353" v="84" actId="478"/>
          <ac:spMkLst>
            <pc:docMk/>
            <pc:sldMk cId="0" sldId="261"/>
            <ac:spMk id="26" creationId="{CF7D0B23-E693-1718-22B1-F9997519C83F}"/>
          </ac:spMkLst>
        </pc:spChg>
        <pc:spChg chg="del">
          <ac:chgData name="Egi Fermana Putra" userId="52c55db39cf2d9dd" providerId="LiveId" clId="{2F6456F9-4042-2F41-8843-E41FB7466EAC}" dt="2024-03-08T15:13:44.014" v="82" actId="478"/>
          <ac:spMkLst>
            <pc:docMk/>
            <pc:sldMk cId="0" sldId="261"/>
            <ac:spMk id="27" creationId="{E92578C9-A779-A4F5-791F-E61A332D5D9E}"/>
          </ac:spMkLst>
        </pc:spChg>
        <pc:spChg chg="del">
          <ac:chgData name="Egi Fermana Putra" userId="52c55db39cf2d9dd" providerId="LiveId" clId="{2F6456F9-4042-2F41-8843-E41FB7466EAC}" dt="2024-03-08T15:13:42.840" v="80" actId="478"/>
          <ac:spMkLst>
            <pc:docMk/>
            <pc:sldMk cId="0" sldId="261"/>
            <ac:spMk id="28" creationId="{B5A7A97F-8D1D-298D-7DF3-B3845D2F1AB1}"/>
          </ac:spMkLst>
        </pc:spChg>
        <pc:spChg chg="del">
          <ac:chgData name="Egi Fermana Putra" userId="52c55db39cf2d9dd" providerId="LiveId" clId="{2F6456F9-4042-2F41-8843-E41FB7466EAC}" dt="2024-03-08T15:13:35.895" v="79" actId="478"/>
          <ac:spMkLst>
            <pc:docMk/>
            <pc:sldMk cId="0" sldId="261"/>
            <ac:spMk id="85" creationId="{55C0E9DB-932D-B9D6-08F2-1D08C9312294}"/>
          </ac:spMkLst>
        </pc:spChg>
        <pc:spChg chg="del mod">
          <ac:chgData name="Egi Fermana Putra" userId="52c55db39cf2d9dd" providerId="LiveId" clId="{2F6456F9-4042-2F41-8843-E41FB7466EAC}" dt="2024-03-11T12:09:50.845" v="3270" actId="478"/>
          <ac:spMkLst>
            <pc:docMk/>
            <pc:sldMk cId="0" sldId="261"/>
            <ac:spMk id="114" creationId="{00000000-0000-0000-0000-000000000000}"/>
          </ac:spMkLst>
        </pc:spChg>
        <pc:grpChg chg="add mod">
          <ac:chgData name="Egi Fermana Putra" userId="52c55db39cf2d9dd" providerId="LiveId" clId="{2F6456F9-4042-2F41-8843-E41FB7466EAC}" dt="2024-03-12T05:04:09.184" v="4130"/>
          <ac:grpSpMkLst>
            <pc:docMk/>
            <pc:sldMk cId="0" sldId="261"/>
            <ac:grpSpMk id="7" creationId="{36D6CEFD-3A45-C787-D00D-DD41E49F4E53}"/>
          </ac:grpSpMkLst>
        </pc:grpChg>
        <pc:grpChg chg="add mod">
          <ac:chgData name="Egi Fermana Putra" userId="52c55db39cf2d9dd" providerId="LiveId" clId="{2F6456F9-4042-2F41-8843-E41FB7466EAC}" dt="2024-03-12T05:04:09.184" v="4130"/>
          <ac:grpSpMkLst>
            <pc:docMk/>
            <pc:sldMk cId="0" sldId="261"/>
            <ac:grpSpMk id="10" creationId="{C73F87BE-714C-C0EE-1B18-EF5948114DC1}"/>
          </ac:grpSpMkLst>
        </pc:grpChg>
        <pc:grpChg chg="add mod">
          <ac:chgData name="Egi Fermana Putra" userId="52c55db39cf2d9dd" providerId="LiveId" clId="{2F6456F9-4042-2F41-8843-E41FB7466EAC}" dt="2024-03-12T05:04:09.184" v="4130"/>
          <ac:grpSpMkLst>
            <pc:docMk/>
            <pc:sldMk cId="0" sldId="261"/>
            <ac:grpSpMk id="11" creationId="{95AFE64C-16B9-2F62-4E42-AEC63A076780}"/>
          </ac:grpSpMkLst>
        </pc:grpChg>
        <pc:picChg chg="add mod">
          <ac:chgData name="Egi Fermana Putra" userId="52c55db39cf2d9dd" providerId="LiveId" clId="{2F6456F9-4042-2F41-8843-E41FB7466EAC}" dt="2024-03-12T05:25:53.027" v="4177" actId="1036"/>
          <ac:picMkLst>
            <pc:docMk/>
            <pc:sldMk cId="0" sldId="261"/>
            <ac:picMk id="14" creationId="{FAF90580-2CC2-C48C-B0B3-02041337FD60}"/>
          </ac:picMkLst>
        </pc:picChg>
        <pc:picChg chg="add del mod">
          <ac:chgData name="Egi Fermana Putra" userId="52c55db39cf2d9dd" providerId="LiveId" clId="{2F6456F9-4042-2F41-8843-E41FB7466EAC}" dt="2024-03-12T07:05:02.004" v="4194" actId="478"/>
          <ac:picMkLst>
            <pc:docMk/>
            <pc:sldMk cId="0" sldId="261"/>
            <ac:picMk id="15" creationId="{7A343C2E-C66B-6309-1EBD-98D3CA6D0DB1}"/>
          </ac:picMkLst>
        </pc:picChg>
        <pc:picChg chg="del">
          <ac:chgData name="Egi Fermana Putra" userId="52c55db39cf2d9dd" providerId="LiveId" clId="{2F6456F9-4042-2F41-8843-E41FB7466EAC}" dt="2024-03-08T15:13:34.567" v="78" actId="478"/>
          <ac:picMkLst>
            <pc:docMk/>
            <pc:sldMk cId="0" sldId="261"/>
            <ac:picMk id="84" creationId="{D9F95A5A-E19D-06CF-E043-BC99671F3B12}"/>
          </ac:picMkLst>
        </pc:picChg>
        <pc:picChg chg="mod modVis">
          <ac:chgData name="Egi Fermana Putra" userId="52c55db39cf2d9dd" providerId="LiveId" clId="{2F6456F9-4042-2F41-8843-E41FB7466EAC}" dt="2024-03-12T05:04:09.184" v="4130"/>
          <ac:picMkLst>
            <pc:docMk/>
            <pc:sldMk cId="0" sldId="261"/>
            <ac:picMk id="112" creationId="{00000000-0000-0000-0000-000000000000}"/>
          </ac:picMkLst>
        </pc:picChg>
        <pc:picChg chg="mod">
          <ac:chgData name="Egi Fermana Putra" userId="52c55db39cf2d9dd" providerId="LiveId" clId="{2F6456F9-4042-2F41-8843-E41FB7466EAC}" dt="2024-03-12T05:04:09.184" v="4130"/>
          <ac:picMkLst>
            <pc:docMk/>
            <pc:sldMk cId="0" sldId="261"/>
            <ac:picMk id="113" creationId="{00000000-0000-0000-0000-000000000000}"/>
          </ac:picMkLst>
        </pc:picChg>
        <pc:cxnChg chg="del mod">
          <ac:chgData name="Egi Fermana Putra" userId="52c55db39cf2d9dd" providerId="LiveId" clId="{2F6456F9-4042-2F41-8843-E41FB7466EAC}" dt="2024-03-08T15:13:54.664" v="91" actId="478"/>
          <ac:cxnSpMkLst>
            <pc:docMk/>
            <pc:sldMk cId="0" sldId="261"/>
            <ac:cxnSpMk id="7" creationId="{D9777416-2680-8D14-3475-5A1A72B6F163}"/>
          </ac:cxnSpMkLst>
        </pc:cxnChg>
        <pc:cxnChg chg="del mod">
          <ac:chgData name="Egi Fermana Putra" userId="52c55db39cf2d9dd" providerId="LiveId" clId="{2F6456F9-4042-2F41-8843-E41FB7466EAC}" dt="2024-03-08T15:13:52.357" v="90" actId="478"/>
          <ac:cxnSpMkLst>
            <pc:docMk/>
            <pc:sldMk cId="0" sldId="261"/>
            <ac:cxnSpMk id="57" creationId="{2640382B-3842-6AC9-D34E-10237BB1A1D5}"/>
          </ac:cxnSpMkLst>
        </pc:cxnChg>
        <pc:cxnChg chg="del mod">
          <ac:chgData name="Egi Fermana Putra" userId="52c55db39cf2d9dd" providerId="LiveId" clId="{2F6456F9-4042-2F41-8843-E41FB7466EAC}" dt="2024-03-08T15:13:51.170" v="89" actId="478"/>
          <ac:cxnSpMkLst>
            <pc:docMk/>
            <pc:sldMk cId="0" sldId="261"/>
            <ac:cxnSpMk id="61" creationId="{EC56A570-51F8-D030-5894-666079C2E03E}"/>
          </ac:cxnSpMkLst>
        </pc:cxnChg>
        <pc:cxnChg chg="del mod">
          <ac:chgData name="Egi Fermana Putra" userId="52c55db39cf2d9dd" providerId="LiveId" clId="{2F6456F9-4042-2F41-8843-E41FB7466EAC}" dt="2024-03-08T15:13:50.362" v="88" actId="478"/>
          <ac:cxnSpMkLst>
            <pc:docMk/>
            <pc:sldMk cId="0" sldId="261"/>
            <ac:cxnSpMk id="71" creationId="{8C75E2A6-ECA5-9646-4D52-CBAAD1814B55}"/>
          </ac:cxnSpMkLst>
        </pc:cxnChg>
        <pc:cxnChg chg="del mod">
          <ac:chgData name="Egi Fermana Putra" userId="52c55db39cf2d9dd" providerId="LiveId" clId="{2F6456F9-4042-2F41-8843-E41FB7466EAC}" dt="2024-03-08T15:13:48.051" v="85" actId="478"/>
          <ac:cxnSpMkLst>
            <pc:docMk/>
            <pc:sldMk cId="0" sldId="261"/>
            <ac:cxnSpMk id="74" creationId="{8ECF69E3-67A8-6152-9EA9-71BD58542B3D}"/>
          </ac:cxnSpMkLst>
        </pc:cxnChg>
        <pc:cxnChg chg="del mod">
          <ac:chgData name="Egi Fermana Putra" userId="52c55db39cf2d9dd" providerId="LiveId" clId="{2F6456F9-4042-2F41-8843-E41FB7466EAC}" dt="2024-03-08T15:13:45.102" v="83" actId="478"/>
          <ac:cxnSpMkLst>
            <pc:docMk/>
            <pc:sldMk cId="0" sldId="261"/>
            <ac:cxnSpMk id="77" creationId="{2684086C-433C-F745-831D-9ED72828AB74}"/>
          </ac:cxnSpMkLst>
        </pc:cxnChg>
        <pc:cxnChg chg="del mod">
          <ac:chgData name="Egi Fermana Putra" userId="52c55db39cf2d9dd" providerId="LiveId" clId="{2F6456F9-4042-2F41-8843-E41FB7466EAC}" dt="2024-03-08T15:13:43.631" v="81" actId="478"/>
          <ac:cxnSpMkLst>
            <pc:docMk/>
            <pc:sldMk cId="0" sldId="261"/>
            <ac:cxnSpMk id="80" creationId="{B11FF07A-1737-2A48-B944-5FB47E6C9B81}"/>
          </ac:cxnSpMkLst>
        </pc:cxnChg>
      </pc:sldChg>
      <pc:sldChg chg="addSp delSp modSp mod">
        <pc:chgData name="Egi Fermana Putra" userId="52c55db39cf2d9dd" providerId="LiveId" clId="{2F6456F9-4042-2F41-8843-E41FB7466EAC}" dt="2024-03-12T07:05:18.465" v="4200" actId="478"/>
        <pc:sldMkLst>
          <pc:docMk/>
          <pc:sldMk cId="0" sldId="262"/>
        </pc:sldMkLst>
        <pc:spChg chg="add mod">
          <ac:chgData name="Egi Fermana Putra" userId="52c55db39cf2d9dd" providerId="LiveId" clId="{2F6456F9-4042-2F41-8843-E41FB7466EAC}" dt="2024-03-11T17:27:56.536" v="3818"/>
          <ac:spMkLst>
            <pc:docMk/>
            <pc:sldMk cId="0" sldId="262"/>
            <ac:spMk id="2" creationId="{E47DDAEB-5584-0002-6D5F-AC3DE19939D0}"/>
          </ac:spMkLst>
        </pc:spChg>
        <pc:spChg chg="add del mod">
          <ac:chgData name="Egi Fermana Putra" userId="52c55db39cf2d9dd" providerId="LiveId" clId="{2F6456F9-4042-2F41-8843-E41FB7466EAC}" dt="2024-03-08T15:31:44.612" v="349" actId="21"/>
          <ac:spMkLst>
            <pc:docMk/>
            <pc:sldMk cId="0" sldId="262"/>
            <ac:spMk id="2" creationId="{EFBEEBDC-E5B6-56C7-CE61-EC26874820AD}"/>
          </ac:spMkLst>
        </pc:spChg>
        <pc:spChg chg="mod">
          <ac:chgData name="Egi Fermana Putra" userId="52c55db39cf2d9dd" providerId="LiveId" clId="{2F6456F9-4042-2F41-8843-E41FB7466EAC}" dt="2024-03-11T17:27:56.536" v="3818"/>
          <ac:spMkLst>
            <pc:docMk/>
            <pc:sldMk cId="0" sldId="262"/>
            <ac:spMk id="4" creationId="{F08A1C2E-0F23-33EB-EDF4-F0B8DDB473FE}"/>
          </ac:spMkLst>
        </pc:spChg>
        <pc:spChg chg="add mod">
          <ac:chgData name="Egi Fermana Putra" userId="52c55db39cf2d9dd" providerId="LiveId" clId="{2F6456F9-4042-2F41-8843-E41FB7466EAC}" dt="2024-03-11T17:27:56.536" v="3818"/>
          <ac:spMkLst>
            <pc:docMk/>
            <pc:sldMk cId="0" sldId="262"/>
            <ac:spMk id="5" creationId="{03C0F795-57F6-7BDE-F7B1-8611C87F5E53}"/>
          </ac:spMkLst>
        </pc:spChg>
        <pc:spChg chg="mod">
          <ac:chgData name="Egi Fermana Putra" userId="52c55db39cf2d9dd" providerId="LiveId" clId="{2F6456F9-4042-2F41-8843-E41FB7466EAC}" dt="2024-03-11T17:27:56.536" v="3818"/>
          <ac:spMkLst>
            <pc:docMk/>
            <pc:sldMk cId="0" sldId="262"/>
            <ac:spMk id="8" creationId="{18CA9C93-EE48-0B5B-03F0-9EAB4773334C}"/>
          </ac:spMkLst>
        </pc:spChg>
        <pc:spChg chg="del mod">
          <ac:chgData name="Egi Fermana Putra" userId="52c55db39cf2d9dd" providerId="LiveId" clId="{2F6456F9-4042-2F41-8843-E41FB7466EAC}" dt="2024-03-11T12:09:00.895" v="3261" actId="478"/>
          <ac:spMkLst>
            <pc:docMk/>
            <pc:sldMk cId="0" sldId="262"/>
            <ac:spMk id="122" creationId="{00000000-0000-0000-0000-000000000000}"/>
          </ac:spMkLst>
        </pc:spChg>
        <pc:spChg chg="mod">
          <ac:chgData name="Egi Fermana Putra" userId="52c55db39cf2d9dd" providerId="LiveId" clId="{2F6456F9-4042-2F41-8843-E41FB7466EAC}" dt="2024-03-11T17:27:56.536" v="3818"/>
          <ac:spMkLst>
            <pc:docMk/>
            <pc:sldMk cId="0" sldId="262"/>
            <ac:spMk id="123" creationId="{00000000-0000-0000-0000-000000000000}"/>
          </ac:spMkLst>
        </pc:spChg>
        <pc:picChg chg="mod">
          <ac:chgData name="Egi Fermana Putra" userId="52c55db39cf2d9dd" providerId="LiveId" clId="{2F6456F9-4042-2F41-8843-E41FB7466EAC}" dt="2024-03-11T17:27:56.536" v="3818"/>
          <ac:picMkLst>
            <pc:docMk/>
            <pc:sldMk cId="0" sldId="262"/>
            <ac:picMk id="3" creationId="{45B17EBC-E22D-FDBD-856B-352AFC2BA054}"/>
          </ac:picMkLst>
        </pc:picChg>
        <pc:picChg chg="add del mod">
          <ac:chgData name="Egi Fermana Putra" userId="52c55db39cf2d9dd" providerId="LiveId" clId="{2F6456F9-4042-2F41-8843-E41FB7466EAC}" dt="2024-03-12T07:05:18.465" v="4200" actId="478"/>
          <ac:picMkLst>
            <pc:docMk/>
            <pc:sldMk cId="0" sldId="262"/>
            <ac:picMk id="6" creationId="{2D0F3063-7091-1878-6B0A-92791A682163}"/>
          </ac:picMkLst>
        </pc:picChg>
        <pc:picChg chg="mod modVis">
          <ac:chgData name="Egi Fermana Putra" userId="52c55db39cf2d9dd" providerId="LiveId" clId="{2F6456F9-4042-2F41-8843-E41FB7466EAC}" dt="2024-03-11T17:27:56.536" v="3818"/>
          <ac:picMkLst>
            <pc:docMk/>
            <pc:sldMk cId="0" sldId="262"/>
            <ac:picMk id="120" creationId="{00000000-0000-0000-0000-000000000000}"/>
          </ac:picMkLst>
        </pc:picChg>
        <pc:picChg chg="mod">
          <ac:chgData name="Egi Fermana Putra" userId="52c55db39cf2d9dd" providerId="LiveId" clId="{2F6456F9-4042-2F41-8843-E41FB7466EAC}" dt="2024-03-11T17:27:56.536" v="3818"/>
          <ac:picMkLst>
            <pc:docMk/>
            <pc:sldMk cId="0" sldId="262"/>
            <ac:picMk id="121" creationId="{00000000-0000-0000-0000-000000000000}"/>
          </ac:picMkLst>
        </pc:picChg>
      </pc:sldChg>
      <pc:sldChg chg="addSp delSp modSp mod">
        <pc:chgData name="Egi Fermana Putra" userId="52c55db39cf2d9dd" providerId="LiveId" clId="{2F6456F9-4042-2F41-8843-E41FB7466EAC}" dt="2024-03-12T07:05:23.132" v="4203" actId="478"/>
        <pc:sldMkLst>
          <pc:docMk/>
          <pc:sldMk cId="0" sldId="263"/>
        </pc:sldMkLst>
        <pc:spChg chg="add del mod">
          <ac:chgData name="Egi Fermana Putra" userId="52c55db39cf2d9dd" providerId="LiveId" clId="{2F6456F9-4042-2F41-8843-E41FB7466EAC}" dt="2024-03-11T11:59:40.130" v="3194" actId="478"/>
          <ac:spMkLst>
            <pc:docMk/>
            <pc:sldMk cId="0" sldId="263"/>
            <ac:spMk id="2" creationId="{83537F0D-0227-6527-745E-CBE9773BEDC8}"/>
          </ac:spMkLst>
        </pc:spChg>
        <pc:spChg chg="add mod">
          <ac:chgData name="Egi Fermana Putra" userId="52c55db39cf2d9dd" providerId="LiveId" clId="{2F6456F9-4042-2F41-8843-E41FB7466EAC}" dt="2024-03-12T04:01:49.574" v="4057" actId="1076"/>
          <ac:spMkLst>
            <pc:docMk/>
            <pc:sldMk cId="0" sldId="263"/>
            <ac:spMk id="2" creationId="{D069D7F5-D94F-3DAC-19DB-BB003C7D50FA}"/>
          </ac:spMkLst>
        </pc:spChg>
        <pc:spChg chg="add mod">
          <ac:chgData name="Egi Fermana Putra" userId="52c55db39cf2d9dd" providerId="LiveId" clId="{2F6456F9-4042-2F41-8843-E41FB7466EAC}" dt="2024-03-11T17:28:09.721" v="3821"/>
          <ac:spMkLst>
            <pc:docMk/>
            <pc:sldMk cId="0" sldId="263"/>
            <ac:spMk id="3" creationId="{64B2D8F7-434F-EE7A-F65B-AC7C79562B4F}"/>
          </ac:spMkLst>
        </pc:spChg>
        <pc:spChg chg="add mod">
          <ac:chgData name="Egi Fermana Putra" userId="52c55db39cf2d9dd" providerId="LiveId" clId="{2F6456F9-4042-2F41-8843-E41FB7466EAC}" dt="2024-03-11T17:28:09.721" v="3821"/>
          <ac:spMkLst>
            <pc:docMk/>
            <pc:sldMk cId="0" sldId="263"/>
            <ac:spMk id="4" creationId="{6A75C4C6-556E-A6E1-2AC3-886608573419}"/>
          </ac:spMkLst>
        </pc:spChg>
        <pc:spChg chg="add mod">
          <ac:chgData name="Egi Fermana Putra" userId="52c55db39cf2d9dd" providerId="LiveId" clId="{2F6456F9-4042-2F41-8843-E41FB7466EAC}" dt="2024-03-11T17:28:09.721" v="3821"/>
          <ac:spMkLst>
            <pc:docMk/>
            <pc:sldMk cId="0" sldId="263"/>
            <ac:spMk id="5" creationId="{D21C7BFD-B01D-FC4E-A420-9F9E5C23753F}"/>
          </ac:spMkLst>
        </pc:spChg>
        <pc:spChg chg="add del mod">
          <ac:chgData name="Egi Fermana Putra" userId="52c55db39cf2d9dd" providerId="LiveId" clId="{2F6456F9-4042-2F41-8843-E41FB7466EAC}" dt="2024-03-12T04:00:33.733" v="4034" actId="478"/>
          <ac:spMkLst>
            <pc:docMk/>
            <pc:sldMk cId="0" sldId="263"/>
            <ac:spMk id="6" creationId="{71294599-FC45-C35D-F030-D9B59150A6EA}"/>
          </ac:spMkLst>
        </pc:spChg>
        <pc:spChg chg="del mod">
          <ac:chgData name="Egi Fermana Putra" userId="52c55db39cf2d9dd" providerId="LiveId" clId="{2F6456F9-4042-2F41-8843-E41FB7466EAC}" dt="2024-03-11T03:14:51.511" v="1328" actId="478"/>
          <ac:spMkLst>
            <pc:docMk/>
            <pc:sldMk cId="0" sldId="263"/>
            <ac:spMk id="8" creationId="{35F93019-BA6F-356F-440A-C493CE5F85B9}"/>
          </ac:spMkLst>
        </pc:spChg>
        <pc:spChg chg="del mod">
          <ac:chgData name="Egi Fermana Putra" userId="52c55db39cf2d9dd" providerId="LiveId" clId="{2F6456F9-4042-2F41-8843-E41FB7466EAC}" dt="2024-03-11T06:04:09.303" v="2092" actId="478"/>
          <ac:spMkLst>
            <pc:docMk/>
            <pc:sldMk cId="0" sldId="263"/>
            <ac:spMk id="9" creationId="{71CC0DD4-D638-60D9-E766-ED0665AC2209}"/>
          </ac:spMkLst>
        </pc:spChg>
        <pc:spChg chg="add mod">
          <ac:chgData name="Egi Fermana Putra" userId="52c55db39cf2d9dd" providerId="LiveId" clId="{2F6456F9-4042-2F41-8843-E41FB7466EAC}" dt="2024-03-11T17:28:09.721" v="3821"/>
          <ac:spMkLst>
            <pc:docMk/>
            <pc:sldMk cId="0" sldId="263"/>
            <ac:spMk id="10" creationId="{6460288B-B1DE-66B4-343A-C99F6338CCDF}"/>
          </ac:spMkLst>
        </pc:spChg>
        <pc:spChg chg="add mod">
          <ac:chgData name="Egi Fermana Putra" userId="52c55db39cf2d9dd" providerId="LiveId" clId="{2F6456F9-4042-2F41-8843-E41FB7466EAC}" dt="2024-03-11T17:28:09.721" v="3821"/>
          <ac:spMkLst>
            <pc:docMk/>
            <pc:sldMk cId="0" sldId="263"/>
            <ac:spMk id="11" creationId="{F5D232A4-7A38-1549-E0B7-1944570F0B0E}"/>
          </ac:spMkLst>
        </pc:spChg>
        <pc:spChg chg="del mod">
          <ac:chgData name="Egi Fermana Putra" userId="52c55db39cf2d9dd" providerId="LiveId" clId="{2F6456F9-4042-2F41-8843-E41FB7466EAC}" dt="2024-03-11T11:57:14.177" v="3123" actId="478"/>
          <ac:spMkLst>
            <pc:docMk/>
            <pc:sldMk cId="0" sldId="263"/>
            <ac:spMk id="130" creationId="{00000000-0000-0000-0000-000000000000}"/>
          </ac:spMkLst>
        </pc:spChg>
        <pc:grpChg chg="add mod">
          <ac:chgData name="Egi Fermana Putra" userId="52c55db39cf2d9dd" providerId="LiveId" clId="{2F6456F9-4042-2F41-8843-E41FB7466EAC}" dt="2024-03-11T17:28:09.721" v="3821"/>
          <ac:grpSpMkLst>
            <pc:docMk/>
            <pc:sldMk cId="0" sldId="263"/>
            <ac:grpSpMk id="12" creationId="{47EF785F-789C-63C0-EF1C-EF486C2C1982}"/>
          </ac:grpSpMkLst>
        </pc:grpChg>
        <pc:picChg chg="add del mod">
          <ac:chgData name="Egi Fermana Putra" userId="52c55db39cf2d9dd" providerId="LiveId" clId="{2F6456F9-4042-2F41-8843-E41FB7466EAC}" dt="2024-03-12T07:05:23.132" v="4203" actId="478"/>
          <ac:picMkLst>
            <pc:docMk/>
            <pc:sldMk cId="0" sldId="263"/>
            <ac:picMk id="6" creationId="{9EE2E6BC-A07A-89DC-6E28-86A7F3A85396}"/>
          </ac:picMkLst>
        </pc:picChg>
        <pc:picChg chg="del mod">
          <ac:chgData name="Egi Fermana Putra" userId="52c55db39cf2d9dd" providerId="LiveId" clId="{2F6456F9-4042-2F41-8843-E41FB7466EAC}" dt="2024-03-11T05:43:05.270" v="1953" actId="478"/>
          <ac:picMkLst>
            <pc:docMk/>
            <pc:sldMk cId="0" sldId="263"/>
            <ac:picMk id="7" creationId="{18822CCD-2124-EF40-0E5D-DC977041BBAE}"/>
          </ac:picMkLst>
        </pc:picChg>
        <pc:picChg chg="mod modVis">
          <ac:chgData name="Egi Fermana Putra" userId="52c55db39cf2d9dd" providerId="LiveId" clId="{2F6456F9-4042-2F41-8843-E41FB7466EAC}" dt="2024-03-11T17:28:09.721" v="3821"/>
          <ac:picMkLst>
            <pc:docMk/>
            <pc:sldMk cId="0" sldId="263"/>
            <ac:picMk id="128" creationId="{00000000-0000-0000-0000-000000000000}"/>
          </ac:picMkLst>
        </pc:picChg>
        <pc:picChg chg="mod">
          <ac:chgData name="Egi Fermana Putra" userId="52c55db39cf2d9dd" providerId="LiveId" clId="{2F6456F9-4042-2F41-8843-E41FB7466EAC}" dt="2024-03-11T17:28:09.721" v="3821"/>
          <ac:picMkLst>
            <pc:docMk/>
            <pc:sldMk cId="0" sldId="263"/>
            <ac:picMk id="129" creationId="{00000000-0000-0000-0000-000000000000}"/>
          </ac:picMkLst>
        </pc:picChg>
      </pc:sldChg>
      <pc:sldChg chg="addSp delSp modSp mod">
        <pc:chgData name="Egi Fermana Putra" userId="52c55db39cf2d9dd" providerId="LiveId" clId="{2F6456F9-4042-2F41-8843-E41FB7466EAC}" dt="2024-03-12T07:04:28.793" v="4192" actId="14826"/>
        <pc:sldMkLst>
          <pc:docMk/>
          <pc:sldMk cId="0" sldId="264"/>
        </pc:sldMkLst>
        <pc:spChg chg="add mod">
          <ac:chgData name="Egi Fermana Putra" userId="52c55db39cf2d9dd" providerId="LiveId" clId="{2F6456F9-4042-2F41-8843-E41FB7466EAC}" dt="2024-03-11T17:28:32.439" v="3828"/>
          <ac:spMkLst>
            <pc:docMk/>
            <pc:sldMk cId="0" sldId="264"/>
            <ac:spMk id="2" creationId="{31896142-4072-3CED-8FD0-9ABE8F3EB24C}"/>
          </ac:spMkLst>
        </pc:spChg>
        <pc:spChg chg="mod">
          <ac:chgData name="Egi Fermana Putra" userId="52c55db39cf2d9dd" providerId="LiveId" clId="{2F6456F9-4042-2F41-8843-E41FB7466EAC}" dt="2024-03-11T17:28:32.439" v="3828"/>
          <ac:spMkLst>
            <pc:docMk/>
            <pc:sldMk cId="0" sldId="264"/>
            <ac:spMk id="4" creationId="{AE8FA585-5FDD-8D82-DC21-7A887E651F0F}"/>
          </ac:spMkLst>
        </pc:spChg>
        <pc:spChg chg="del mod">
          <ac:chgData name="Egi Fermana Putra" userId="52c55db39cf2d9dd" providerId="LiveId" clId="{2F6456F9-4042-2F41-8843-E41FB7466EAC}" dt="2024-03-11T12:08:21.912" v="3253" actId="478"/>
          <ac:spMkLst>
            <pc:docMk/>
            <pc:sldMk cId="0" sldId="264"/>
            <ac:spMk id="138" creationId="{00000000-0000-0000-0000-000000000000}"/>
          </ac:spMkLst>
        </pc:spChg>
        <pc:picChg chg="mod modCrop">
          <ac:chgData name="Egi Fermana Putra" userId="52c55db39cf2d9dd" providerId="LiveId" clId="{2F6456F9-4042-2F41-8843-E41FB7466EAC}" dt="2024-03-12T07:04:28.793" v="4192" actId="14826"/>
          <ac:picMkLst>
            <pc:docMk/>
            <pc:sldMk cId="0" sldId="264"/>
            <ac:picMk id="3" creationId="{901B810D-ED35-FB26-69ED-C3F0941C4262}"/>
          </ac:picMkLst>
        </pc:picChg>
        <pc:picChg chg="mod modVis">
          <ac:chgData name="Egi Fermana Putra" userId="52c55db39cf2d9dd" providerId="LiveId" clId="{2F6456F9-4042-2F41-8843-E41FB7466EAC}" dt="2024-03-11T17:28:32.439" v="3828"/>
          <ac:picMkLst>
            <pc:docMk/>
            <pc:sldMk cId="0" sldId="264"/>
            <ac:picMk id="136" creationId="{00000000-0000-0000-0000-000000000000}"/>
          </ac:picMkLst>
        </pc:picChg>
        <pc:picChg chg="mod">
          <ac:chgData name="Egi Fermana Putra" userId="52c55db39cf2d9dd" providerId="LiveId" clId="{2F6456F9-4042-2F41-8843-E41FB7466EAC}" dt="2024-03-11T17:28:32.439" v="3828"/>
          <ac:picMkLst>
            <pc:docMk/>
            <pc:sldMk cId="0" sldId="264"/>
            <ac:picMk id="137" creationId="{00000000-0000-0000-0000-000000000000}"/>
          </ac:picMkLst>
        </pc:picChg>
      </pc:sldChg>
      <pc:sldChg chg="modSp del mod">
        <pc:chgData name="Egi Fermana Putra" userId="52c55db39cf2d9dd" providerId="LiveId" clId="{2F6456F9-4042-2F41-8843-E41FB7466EAC}" dt="2024-03-12T07:38:05.792" v="4557" actId="2696"/>
        <pc:sldMkLst>
          <pc:docMk/>
          <pc:sldMk cId="0" sldId="265"/>
        </pc:sldMkLst>
        <pc:spChg chg="mod">
          <ac:chgData name="Egi Fermana Putra" userId="52c55db39cf2d9dd" providerId="LiveId" clId="{2F6456F9-4042-2F41-8843-E41FB7466EAC}" dt="2024-03-11T17:28:36.199" v="3829"/>
          <ac:spMkLst>
            <pc:docMk/>
            <pc:sldMk cId="0" sldId="265"/>
            <ac:spMk id="146" creationId="{00000000-0000-0000-0000-000000000000}"/>
          </ac:spMkLst>
        </pc:spChg>
        <pc:spChg chg="mod">
          <ac:chgData name="Egi Fermana Putra" userId="52c55db39cf2d9dd" providerId="LiveId" clId="{2F6456F9-4042-2F41-8843-E41FB7466EAC}" dt="2024-03-11T17:28:36.199" v="3829"/>
          <ac:spMkLst>
            <pc:docMk/>
            <pc:sldMk cId="0" sldId="265"/>
            <ac:spMk id="147" creationId="{00000000-0000-0000-0000-000000000000}"/>
          </ac:spMkLst>
        </pc:spChg>
        <pc:picChg chg="mod">
          <ac:chgData name="Egi Fermana Putra" userId="52c55db39cf2d9dd" providerId="LiveId" clId="{2F6456F9-4042-2F41-8843-E41FB7466EAC}" dt="2024-03-11T17:28:36.199" v="3829"/>
          <ac:picMkLst>
            <pc:docMk/>
            <pc:sldMk cId="0" sldId="265"/>
            <ac:picMk id="2" creationId="{895FD40D-8119-CEF4-AB49-86FDB37CB891}"/>
          </ac:picMkLst>
        </pc:picChg>
        <pc:picChg chg="mod">
          <ac:chgData name="Egi Fermana Putra" userId="52c55db39cf2d9dd" providerId="LiveId" clId="{2F6456F9-4042-2F41-8843-E41FB7466EAC}" dt="2024-03-11T17:28:36.199" v="3829"/>
          <ac:picMkLst>
            <pc:docMk/>
            <pc:sldMk cId="0" sldId="265"/>
            <ac:picMk id="144" creationId="{00000000-0000-0000-0000-000000000000}"/>
          </ac:picMkLst>
        </pc:picChg>
        <pc:picChg chg="mod">
          <ac:chgData name="Egi Fermana Putra" userId="52c55db39cf2d9dd" providerId="LiveId" clId="{2F6456F9-4042-2F41-8843-E41FB7466EAC}" dt="2024-03-11T17:28:36.199" v="3829"/>
          <ac:picMkLst>
            <pc:docMk/>
            <pc:sldMk cId="0" sldId="265"/>
            <ac:picMk id="145" creationId="{00000000-0000-0000-0000-000000000000}"/>
          </ac:picMkLst>
        </pc:picChg>
      </pc:sldChg>
      <pc:sldChg chg="addSp delSp modSp mod ord">
        <pc:chgData name="Egi Fermana Putra" userId="52c55db39cf2d9dd" providerId="LiveId" clId="{2F6456F9-4042-2F41-8843-E41FB7466EAC}" dt="2024-03-12T07:05:13.534" v="4198" actId="478"/>
        <pc:sldMkLst>
          <pc:docMk/>
          <pc:sldMk cId="2240021950" sldId="266"/>
        </pc:sldMkLst>
        <pc:spChg chg="add mod">
          <ac:chgData name="Egi Fermana Putra" userId="52c55db39cf2d9dd" providerId="LiveId" clId="{2F6456F9-4042-2F41-8843-E41FB7466EAC}" dt="2024-03-11T17:28:23.285" v="3825"/>
          <ac:spMkLst>
            <pc:docMk/>
            <pc:sldMk cId="2240021950" sldId="266"/>
            <ac:spMk id="2" creationId="{6C266FC3-4BF5-D254-CC19-CCF8A12D75DB}"/>
          </ac:spMkLst>
        </pc:spChg>
        <pc:spChg chg="add mod">
          <ac:chgData name="Egi Fermana Putra" userId="52c55db39cf2d9dd" providerId="LiveId" clId="{2F6456F9-4042-2F41-8843-E41FB7466EAC}" dt="2024-03-11T17:28:23.285" v="3825"/>
          <ac:spMkLst>
            <pc:docMk/>
            <pc:sldMk cId="2240021950" sldId="266"/>
            <ac:spMk id="3" creationId="{10BAE51A-3149-78CB-A465-E319977766DB}"/>
          </ac:spMkLst>
        </pc:spChg>
        <pc:spChg chg="mod">
          <ac:chgData name="Egi Fermana Putra" userId="52c55db39cf2d9dd" providerId="LiveId" clId="{2F6456F9-4042-2F41-8843-E41FB7466EAC}" dt="2024-03-11T17:28:23.285" v="3825"/>
          <ac:spMkLst>
            <pc:docMk/>
            <pc:sldMk cId="2240021950" sldId="266"/>
            <ac:spMk id="4" creationId="{8643A5D7-850B-273E-C372-B6795CA74300}"/>
          </ac:spMkLst>
        </pc:spChg>
        <pc:spChg chg="mod">
          <ac:chgData name="Egi Fermana Putra" userId="52c55db39cf2d9dd" providerId="LiveId" clId="{2F6456F9-4042-2F41-8843-E41FB7466EAC}" dt="2024-03-12T05:12:42.305" v="4134" actId="113"/>
          <ac:spMkLst>
            <pc:docMk/>
            <pc:sldMk cId="2240021950" sldId="266"/>
            <ac:spMk id="131" creationId="{00000000-0000-0000-0000-000000000000}"/>
          </ac:spMkLst>
        </pc:spChg>
        <pc:picChg chg="add del mod">
          <ac:chgData name="Egi Fermana Putra" userId="52c55db39cf2d9dd" providerId="LiveId" clId="{2F6456F9-4042-2F41-8843-E41FB7466EAC}" dt="2024-03-12T07:05:13.534" v="4198" actId="478"/>
          <ac:picMkLst>
            <pc:docMk/>
            <pc:sldMk cId="2240021950" sldId="266"/>
            <ac:picMk id="5" creationId="{9082BA48-3779-4646-07C6-0DDE00EDC6AF}"/>
          </ac:picMkLst>
        </pc:picChg>
        <pc:picChg chg="mod">
          <ac:chgData name="Egi Fermana Putra" userId="52c55db39cf2d9dd" providerId="LiveId" clId="{2F6456F9-4042-2F41-8843-E41FB7466EAC}" dt="2024-03-11T17:28:23.285" v="3825"/>
          <ac:picMkLst>
            <pc:docMk/>
            <pc:sldMk cId="2240021950" sldId="266"/>
            <ac:picMk id="6" creationId="{72D65FA1-E56A-E33C-1340-D537EB19F334}"/>
          </ac:picMkLst>
        </pc:picChg>
        <pc:picChg chg="mod modVis">
          <ac:chgData name="Egi Fermana Putra" userId="52c55db39cf2d9dd" providerId="LiveId" clId="{2F6456F9-4042-2F41-8843-E41FB7466EAC}" dt="2024-03-11T17:28:23.285" v="3825"/>
          <ac:picMkLst>
            <pc:docMk/>
            <pc:sldMk cId="2240021950" sldId="266"/>
            <ac:picMk id="128" creationId="{00000000-0000-0000-0000-000000000000}"/>
          </ac:picMkLst>
        </pc:picChg>
        <pc:picChg chg="mod">
          <ac:chgData name="Egi Fermana Putra" userId="52c55db39cf2d9dd" providerId="LiveId" clId="{2F6456F9-4042-2F41-8843-E41FB7466EAC}" dt="2024-03-11T17:28:23.285" v="3825"/>
          <ac:picMkLst>
            <pc:docMk/>
            <pc:sldMk cId="2240021950" sldId="266"/>
            <ac:picMk id="129" creationId="{00000000-0000-0000-0000-000000000000}"/>
          </ac:picMkLst>
        </pc:picChg>
      </pc:sldChg>
      <pc:sldChg chg="addSp delSp modSp mod ord">
        <pc:chgData name="Egi Fermana Putra" userId="52c55db39cf2d9dd" providerId="LiveId" clId="{2F6456F9-4042-2F41-8843-E41FB7466EAC}" dt="2024-03-12T07:05:16.536" v="4199" actId="478"/>
        <pc:sldMkLst>
          <pc:docMk/>
          <pc:sldMk cId="3912071879" sldId="267"/>
        </pc:sldMkLst>
        <pc:spChg chg="add del mod">
          <ac:chgData name="Egi Fermana Putra" userId="52c55db39cf2d9dd" providerId="LiveId" clId="{2F6456F9-4042-2F41-8843-E41FB7466EAC}" dt="2024-03-11T12:07:48.118" v="3247" actId="478"/>
          <ac:spMkLst>
            <pc:docMk/>
            <pc:sldMk cId="3912071879" sldId="267"/>
            <ac:spMk id="2" creationId="{0FE8FFA2-BFA2-2B9A-2698-D2B1F6F98678}"/>
          </ac:spMkLst>
        </pc:spChg>
        <pc:spChg chg="add del mod">
          <ac:chgData name="Egi Fermana Putra" userId="52c55db39cf2d9dd" providerId="LiveId" clId="{2F6456F9-4042-2F41-8843-E41FB7466EAC}" dt="2024-03-11T12:34:22.119" v="3703" actId="478"/>
          <ac:spMkLst>
            <pc:docMk/>
            <pc:sldMk cId="3912071879" sldId="267"/>
            <ac:spMk id="3" creationId="{CC7EA5DC-28AE-0A6C-48F9-604E824A415A}"/>
          </ac:spMkLst>
        </pc:spChg>
        <pc:spChg chg="mod">
          <ac:chgData name="Egi Fermana Putra" userId="52c55db39cf2d9dd" providerId="LiveId" clId="{2F6456F9-4042-2F41-8843-E41FB7466EAC}" dt="2024-03-11T17:28:26.703" v="3826"/>
          <ac:spMkLst>
            <pc:docMk/>
            <pc:sldMk cId="3912071879" sldId="267"/>
            <ac:spMk id="4" creationId="{8643A5D7-850B-273E-C372-B6795CA74300}"/>
          </ac:spMkLst>
        </pc:spChg>
        <pc:spChg chg="add mod">
          <ac:chgData name="Egi Fermana Putra" userId="52c55db39cf2d9dd" providerId="LiveId" clId="{2F6456F9-4042-2F41-8843-E41FB7466EAC}" dt="2024-03-11T17:28:26.703" v="3826"/>
          <ac:spMkLst>
            <pc:docMk/>
            <pc:sldMk cId="3912071879" sldId="267"/>
            <ac:spMk id="5" creationId="{4EA5B18D-2F69-CE63-DC90-437A2AA6F58A}"/>
          </ac:spMkLst>
        </pc:spChg>
        <pc:spChg chg="add mod">
          <ac:chgData name="Egi Fermana Putra" userId="52c55db39cf2d9dd" providerId="LiveId" clId="{2F6456F9-4042-2F41-8843-E41FB7466EAC}" dt="2024-03-11T17:28:26.703" v="3826"/>
          <ac:spMkLst>
            <pc:docMk/>
            <pc:sldMk cId="3912071879" sldId="267"/>
            <ac:spMk id="8" creationId="{5E0A427A-14EC-C4FC-51FA-84F761AD023C}"/>
          </ac:spMkLst>
        </pc:spChg>
        <pc:spChg chg="mod">
          <ac:chgData name="Egi Fermana Putra" userId="52c55db39cf2d9dd" providerId="LiveId" clId="{2F6456F9-4042-2F41-8843-E41FB7466EAC}" dt="2024-03-11T17:28:26.703" v="3826"/>
          <ac:spMkLst>
            <pc:docMk/>
            <pc:sldMk cId="3912071879" sldId="267"/>
            <ac:spMk id="131" creationId="{00000000-0000-0000-0000-000000000000}"/>
          </ac:spMkLst>
        </pc:spChg>
        <pc:grpChg chg="mod">
          <ac:chgData name="Egi Fermana Putra" userId="52c55db39cf2d9dd" providerId="LiveId" clId="{2F6456F9-4042-2F41-8843-E41FB7466EAC}" dt="2024-03-11T17:28:26.703" v="3826"/>
          <ac:grpSpMkLst>
            <pc:docMk/>
            <pc:sldMk cId="3912071879" sldId="267"/>
            <ac:grpSpMk id="7" creationId="{0BE46E20-D068-9307-86D8-4F6524ABB9FC}"/>
          </ac:grpSpMkLst>
        </pc:grpChg>
        <pc:picChg chg="add del mod">
          <ac:chgData name="Egi Fermana Putra" userId="52c55db39cf2d9dd" providerId="LiveId" clId="{2F6456F9-4042-2F41-8843-E41FB7466EAC}" dt="2024-03-12T07:05:16.536" v="4199" actId="478"/>
          <ac:picMkLst>
            <pc:docMk/>
            <pc:sldMk cId="3912071879" sldId="267"/>
            <ac:picMk id="2" creationId="{2C7784B5-2D21-6E7E-08B2-3F9B2549F75A}"/>
          </ac:picMkLst>
        </pc:picChg>
        <pc:picChg chg="mod">
          <ac:chgData name="Egi Fermana Putra" userId="52c55db39cf2d9dd" providerId="LiveId" clId="{2F6456F9-4042-2F41-8843-E41FB7466EAC}" dt="2024-03-11T17:28:26.703" v="3826"/>
          <ac:picMkLst>
            <pc:docMk/>
            <pc:sldMk cId="3912071879" sldId="267"/>
            <ac:picMk id="6" creationId="{1661CDA1-C567-A069-F6B2-08A4B887DEBA}"/>
          </ac:picMkLst>
        </pc:picChg>
        <pc:picChg chg="mod modVis">
          <ac:chgData name="Egi Fermana Putra" userId="52c55db39cf2d9dd" providerId="LiveId" clId="{2F6456F9-4042-2F41-8843-E41FB7466EAC}" dt="2024-03-11T17:28:26.703" v="3826"/>
          <ac:picMkLst>
            <pc:docMk/>
            <pc:sldMk cId="3912071879" sldId="267"/>
            <ac:picMk id="128" creationId="{00000000-0000-0000-0000-000000000000}"/>
          </ac:picMkLst>
        </pc:picChg>
        <pc:picChg chg="mod">
          <ac:chgData name="Egi Fermana Putra" userId="52c55db39cf2d9dd" providerId="LiveId" clId="{2F6456F9-4042-2F41-8843-E41FB7466EAC}" dt="2024-03-11T17:28:26.703" v="3826"/>
          <ac:picMkLst>
            <pc:docMk/>
            <pc:sldMk cId="3912071879" sldId="267"/>
            <ac:picMk id="129" creationId="{00000000-0000-0000-0000-000000000000}"/>
          </ac:picMkLst>
        </pc:picChg>
      </pc:sldChg>
      <pc:sldChg chg="addSp delSp modSp mod">
        <pc:chgData name="Egi Fermana Putra" userId="52c55db39cf2d9dd" providerId="LiveId" clId="{2F6456F9-4042-2F41-8843-E41FB7466EAC}" dt="2024-03-12T07:05:19.927" v="4201" actId="478"/>
        <pc:sldMkLst>
          <pc:docMk/>
          <pc:sldMk cId="4035676388" sldId="268"/>
        </pc:sldMkLst>
        <pc:spChg chg="add mod">
          <ac:chgData name="Egi Fermana Putra" userId="52c55db39cf2d9dd" providerId="LiveId" clId="{2F6456F9-4042-2F41-8843-E41FB7466EAC}" dt="2024-03-11T17:28:03.941" v="3819"/>
          <ac:spMkLst>
            <pc:docMk/>
            <pc:sldMk cId="4035676388" sldId="268"/>
            <ac:spMk id="3" creationId="{76E42546-F314-1943-5239-68B666EBADE1}"/>
          </ac:spMkLst>
        </pc:spChg>
        <pc:spChg chg="del mod">
          <ac:chgData name="Egi Fermana Putra" userId="52c55db39cf2d9dd" providerId="LiveId" clId="{2F6456F9-4042-2F41-8843-E41FB7466EAC}" dt="2024-03-11T12:08:46.213" v="3258" actId="478"/>
          <ac:spMkLst>
            <pc:docMk/>
            <pc:sldMk cId="4035676388" sldId="268"/>
            <ac:spMk id="122" creationId="{00000000-0000-0000-0000-000000000000}"/>
          </ac:spMkLst>
        </pc:spChg>
        <pc:graphicFrameChg chg="mod modGraphic">
          <ac:chgData name="Egi Fermana Putra" userId="52c55db39cf2d9dd" providerId="LiveId" clId="{2F6456F9-4042-2F41-8843-E41FB7466EAC}" dt="2024-03-11T17:28:03.941" v="3819"/>
          <ac:graphicFrameMkLst>
            <pc:docMk/>
            <pc:sldMk cId="4035676388" sldId="268"/>
            <ac:graphicFrameMk id="2" creationId="{0434B1A6-0406-AE40-C901-F7D11DB53F80}"/>
          </ac:graphicFrameMkLst>
        </pc:graphicFrameChg>
        <pc:picChg chg="add del mod">
          <ac:chgData name="Egi Fermana Putra" userId="52c55db39cf2d9dd" providerId="LiveId" clId="{2F6456F9-4042-2F41-8843-E41FB7466EAC}" dt="2024-03-12T07:05:19.927" v="4201" actId="478"/>
          <ac:picMkLst>
            <pc:docMk/>
            <pc:sldMk cId="4035676388" sldId="268"/>
            <ac:picMk id="4" creationId="{09461A74-7C19-3204-995E-5741EB4A93F2}"/>
          </ac:picMkLst>
        </pc:picChg>
        <pc:picChg chg="mod modVis">
          <ac:chgData name="Egi Fermana Putra" userId="52c55db39cf2d9dd" providerId="LiveId" clId="{2F6456F9-4042-2F41-8843-E41FB7466EAC}" dt="2024-03-11T17:28:03.941" v="3819"/>
          <ac:picMkLst>
            <pc:docMk/>
            <pc:sldMk cId="4035676388" sldId="268"/>
            <ac:picMk id="120" creationId="{00000000-0000-0000-0000-000000000000}"/>
          </ac:picMkLst>
        </pc:picChg>
        <pc:picChg chg="mod">
          <ac:chgData name="Egi Fermana Putra" userId="52c55db39cf2d9dd" providerId="LiveId" clId="{2F6456F9-4042-2F41-8843-E41FB7466EAC}" dt="2024-03-11T17:28:03.941" v="3819"/>
          <ac:picMkLst>
            <pc:docMk/>
            <pc:sldMk cId="4035676388" sldId="268"/>
            <ac:picMk id="121" creationId="{00000000-0000-0000-0000-000000000000}"/>
          </ac:picMkLst>
        </pc:picChg>
      </pc:sldChg>
      <pc:sldChg chg="addSp delSp modSp mod">
        <pc:chgData name="Egi Fermana Putra" userId="52c55db39cf2d9dd" providerId="LiveId" clId="{2F6456F9-4042-2F41-8843-E41FB7466EAC}" dt="2024-03-12T07:05:21.906" v="4202" actId="478"/>
        <pc:sldMkLst>
          <pc:docMk/>
          <pc:sldMk cId="1285020806" sldId="269"/>
        </pc:sldMkLst>
        <pc:spChg chg="add del mod">
          <ac:chgData name="Egi Fermana Putra" userId="52c55db39cf2d9dd" providerId="LiveId" clId="{2F6456F9-4042-2F41-8843-E41FB7466EAC}" dt="2024-03-11T12:08:38.241" v="3256" actId="478"/>
          <ac:spMkLst>
            <pc:docMk/>
            <pc:sldMk cId="1285020806" sldId="269"/>
            <ac:spMk id="3" creationId="{C574488C-73B7-572D-7E90-A62838966C8C}"/>
          </ac:spMkLst>
        </pc:spChg>
        <pc:spChg chg="add mod">
          <ac:chgData name="Egi Fermana Putra" userId="52c55db39cf2d9dd" providerId="LiveId" clId="{2F6456F9-4042-2F41-8843-E41FB7466EAC}" dt="2024-03-11T17:28:06.563" v="3820"/>
          <ac:spMkLst>
            <pc:docMk/>
            <pc:sldMk cId="1285020806" sldId="269"/>
            <ac:spMk id="4" creationId="{E702F016-6BB6-F000-699D-830EC2C4A4F9}"/>
          </ac:spMkLst>
        </pc:spChg>
        <pc:graphicFrameChg chg="mod modGraphic">
          <ac:chgData name="Egi Fermana Putra" userId="52c55db39cf2d9dd" providerId="LiveId" clId="{2F6456F9-4042-2F41-8843-E41FB7466EAC}" dt="2024-03-11T17:28:06.563" v="3820"/>
          <ac:graphicFrameMkLst>
            <pc:docMk/>
            <pc:sldMk cId="1285020806" sldId="269"/>
            <ac:graphicFrameMk id="2" creationId="{0434B1A6-0406-AE40-C901-F7D11DB53F80}"/>
          </ac:graphicFrameMkLst>
        </pc:graphicFrameChg>
        <pc:picChg chg="add del mod">
          <ac:chgData name="Egi Fermana Putra" userId="52c55db39cf2d9dd" providerId="LiveId" clId="{2F6456F9-4042-2F41-8843-E41FB7466EAC}" dt="2024-03-12T07:05:21.906" v="4202" actId="478"/>
          <ac:picMkLst>
            <pc:docMk/>
            <pc:sldMk cId="1285020806" sldId="269"/>
            <ac:picMk id="3" creationId="{6D1DD586-7C5D-F962-B01D-DF56185E7C4B}"/>
          </ac:picMkLst>
        </pc:picChg>
        <pc:picChg chg="mod modVis">
          <ac:chgData name="Egi Fermana Putra" userId="52c55db39cf2d9dd" providerId="LiveId" clId="{2F6456F9-4042-2F41-8843-E41FB7466EAC}" dt="2024-03-11T17:28:06.563" v="3820"/>
          <ac:picMkLst>
            <pc:docMk/>
            <pc:sldMk cId="1285020806" sldId="269"/>
            <ac:picMk id="120" creationId="{00000000-0000-0000-0000-000000000000}"/>
          </ac:picMkLst>
        </pc:picChg>
        <pc:picChg chg="mod">
          <ac:chgData name="Egi Fermana Putra" userId="52c55db39cf2d9dd" providerId="LiveId" clId="{2F6456F9-4042-2F41-8843-E41FB7466EAC}" dt="2024-03-11T17:28:06.563" v="3820"/>
          <ac:picMkLst>
            <pc:docMk/>
            <pc:sldMk cId="1285020806" sldId="269"/>
            <ac:picMk id="121" creationId="{00000000-0000-0000-0000-000000000000}"/>
          </ac:picMkLst>
        </pc:picChg>
      </pc:sldChg>
      <pc:sldChg chg="addSp delSp modSp mod ord">
        <pc:chgData name="Egi Fermana Putra" userId="52c55db39cf2d9dd" providerId="LiveId" clId="{2F6456F9-4042-2F41-8843-E41FB7466EAC}" dt="2024-03-12T07:22:26.989" v="4285"/>
        <pc:sldMkLst>
          <pc:docMk/>
          <pc:sldMk cId="789182686" sldId="270"/>
        </pc:sldMkLst>
        <pc:spChg chg="add mod">
          <ac:chgData name="Egi Fermana Putra" userId="52c55db39cf2d9dd" providerId="LiveId" clId="{2F6456F9-4042-2F41-8843-E41FB7466EAC}" dt="2024-03-12T07:22:26.989" v="4285"/>
          <ac:spMkLst>
            <pc:docMk/>
            <pc:sldMk cId="789182686" sldId="270"/>
            <ac:spMk id="2" creationId="{2FBE0D8D-F8BD-0040-CFEE-0DA9BCE77B68}"/>
          </ac:spMkLst>
        </pc:spChg>
        <pc:spChg chg="mod topLvl">
          <ac:chgData name="Egi Fermana Putra" userId="52c55db39cf2d9dd" providerId="LiveId" clId="{2F6456F9-4042-2F41-8843-E41FB7466EAC}" dt="2024-03-12T07:22:26.989" v="4285"/>
          <ac:spMkLst>
            <pc:docMk/>
            <pc:sldMk cId="789182686" sldId="270"/>
            <ac:spMk id="4" creationId="{8643A5D7-850B-273E-C372-B6795CA74300}"/>
          </ac:spMkLst>
        </pc:spChg>
        <pc:spChg chg="add mod">
          <ac:chgData name="Egi Fermana Putra" userId="52c55db39cf2d9dd" providerId="LiveId" clId="{2F6456F9-4042-2F41-8843-E41FB7466EAC}" dt="2024-03-12T07:22:26.989" v="4285"/>
          <ac:spMkLst>
            <pc:docMk/>
            <pc:sldMk cId="789182686" sldId="270"/>
            <ac:spMk id="6" creationId="{2CC3B2E0-302F-7A04-9D29-8E73ADB6F3B5}"/>
          </ac:spMkLst>
        </pc:spChg>
        <pc:spChg chg="del mod">
          <ac:chgData name="Egi Fermana Putra" userId="52c55db39cf2d9dd" providerId="LiveId" clId="{2F6456F9-4042-2F41-8843-E41FB7466EAC}" dt="2024-03-11T12:06:26.480" v="3231" actId="478"/>
          <ac:spMkLst>
            <pc:docMk/>
            <pc:sldMk cId="789182686" sldId="270"/>
            <ac:spMk id="130" creationId="{00000000-0000-0000-0000-000000000000}"/>
          </ac:spMkLst>
        </pc:spChg>
        <pc:spChg chg="mod topLvl">
          <ac:chgData name="Egi Fermana Putra" userId="52c55db39cf2d9dd" providerId="LiveId" clId="{2F6456F9-4042-2F41-8843-E41FB7466EAC}" dt="2024-03-12T07:22:26.989" v="4285"/>
          <ac:spMkLst>
            <pc:docMk/>
            <pc:sldMk cId="789182686" sldId="270"/>
            <ac:spMk id="131" creationId="{00000000-0000-0000-0000-000000000000}"/>
          </ac:spMkLst>
        </pc:spChg>
        <pc:grpChg chg="del mod">
          <ac:chgData name="Egi Fermana Putra" userId="52c55db39cf2d9dd" providerId="LiveId" clId="{2F6456F9-4042-2F41-8843-E41FB7466EAC}" dt="2024-03-11T12:23:02.163" v="3427" actId="165"/>
          <ac:grpSpMkLst>
            <pc:docMk/>
            <pc:sldMk cId="789182686" sldId="270"/>
            <ac:grpSpMk id="5" creationId="{37F5671D-2669-1D59-8268-71D5F9D9CA83}"/>
          </ac:grpSpMkLst>
        </pc:grpChg>
        <pc:grpChg chg="add mod">
          <ac:chgData name="Egi Fermana Putra" userId="52c55db39cf2d9dd" providerId="LiveId" clId="{2F6456F9-4042-2F41-8843-E41FB7466EAC}" dt="2024-03-12T07:22:26.989" v="4285"/>
          <ac:grpSpMkLst>
            <pc:docMk/>
            <pc:sldMk cId="789182686" sldId="270"/>
            <ac:grpSpMk id="7" creationId="{9021B25B-24F8-C617-AF75-9F85021E69D3}"/>
          </ac:grpSpMkLst>
        </pc:grpChg>
        <pc:picChg chg="mod topLvl">
          <ac:chgData name="Egi Fermana Putra" userId="52c55db39cf2d9dd" providerId="LiveId" clId="{2F6456F9-4042-2F41-8843-E41FB7466EAC}" dt="2024-03-12T07:22:26.989" v="4285"/>
          <ac:picMkLst>
            <pc:docMk/>
            <pc:sldMk cId="789182686" sldId="270"/>
            <ac:picMk id="3" creationId="{9CFCB3D1-96ED-1F16-9A75-EA44FAB154B9}"/>
          </ac:picMkLst>
        </pc:picChg>
        <pc:picChg chg="add del mod">
          <ac:chgData name="Egi Fermana Putra" userId="52c55db39cf2d9dd" providerId="LiveId" clId="{2F6456F9-4042-2F41-8843-E41FB7466EAC}" dt="2024-03-12T07:05:10.018" v="4197" actId="478"/>
          <ac:picMkLst>
            <pc:docMk/>
            <pc:sldMk cId="789182686" sldId="270"/>
            <ac:picMk id="5" creationId="{EAFFA6D5-2DB6-3951-71AF-0CE9340D73E1}"/>
          </ac:picMkLst>
        </pc:picChg>
        <pc:picChg chg="mod modVis">
          <ac:chgData name="Egi Fermana Putra" userId="52c55db39cf2d9dd" providerId="LiveId" clId="{2F6456F9-4042-2F41-8843-E41FB7466EAC}" dt="2024-03-12T07:22:26.989" v="4285"/>
          <ac:picMkLst>
            <pc:docMk/>
            <pc:sldMk cId="789182686" sldId="270"/>
            <ac:picMk id="128" creationId="{00000000-0000-0000-0000-000000000000}"/>
          </ac:picMkLst>
        </pc:picChg>
        <pc:picChg chg="mod">
          <ac:chgData name="Egi Fermana Putra" userId="52c55db39cf2d9dd" providerId="LiveId" clId="{2F6456F9-4042-2F41-8843-E41FB7466EAC}" dt="2024-03-12T07:22:26.989" v="4285"/>
          <ac:picMkLst>
            <pc:docMk/>
            <pc:sldMk cId="789182686" sldId="270"/>
            <ac:picMk id="129" creationId="{00000000-0000-0000-0000-000000000000}"/>
          </ac:picMkLst>
        </pc:picChg>
      </pc:sldChg>
      <pc:sldChg chg="addSp delSp modSp mod">
        <pc:chgData name="Egi Fermana Putra" userId="52c55db39cf2d9dd" providerId="LiveId" clId="{2F6456F9-4042-2F41-8843-E41FB7466EAC}" dt="2024-03-12T07:05:25.225" v="4205" actId="478"/>
        <pc:sldMkLst>
          <pc:docMk/>
          <pc:sldMk cId="2455444872" sldId="271"/>
        </pc:sldMkLst>
        <pc:spChg chg="add del mod">
          <ac:chgData name="Egi Fermana Putra" userId="52c55db39cf2d9dd" providerId="LiveId" clId="{2F6456F9-4042-2F41-8843-E41FB7466EAC}" dt="2024-03-11T11:57:08.447" v="3121" actId="478"/>
          <ac:spMkLst>
            <pc:docMk/>
            <pc:sldMk cId="2455444872" sldId="271"/>
            <ac:spMk id="3" creationId="{FFCDDAAB-F2D8-D684-B7CC-0B245061659F}"/>
          </ac:spMkLst>
        </pc:spChg>
        <pc:spChg chg="add del mod">
          <ac:chgData name="Egi Fermana Putra" userId="52c55db39cf2d9dd" providerId="LiveId" clId="{2F6456F9-4042-2F41-8843-E41FB7466EAC}" dt="2024-03-11T12:00:01.374" v="3203" actId="478"/>
          <ac:spMkLst>
            <pc:docMk/>
            <pc:sldMk cId="2455444872" sldId="271"/>
            <ac:spMk id="4" creationId="{6E717534-D872-7EFF-4515-6AA390D1C135}"/>
          </ac:spMkLst>
        </pc:spChg>
        <pc:spChg chg="add del mod">
          <ac:chgData name="Egi Fermana Putra" userId="52c55db39cf2d9dd" providerId="LiveId" clId="{2F6456F9-4042-2F41-8843-E41FB7466EAC}" dt="2024-03-11T11:36:48.379" v="2963" actId="478"/>
          <ac:spMkLst>
            <pc:docMk/>
            <pc:sldMk cId="2455444872" sldId="271"/>
            <ac:spMk id="5" creationId="{1CB70C5D-23E6-655F-1A25-C04DB3261983}"/>
          </ac:spMkLst>
        </pc:spChg>
        <pc:spChg chg="add del mod">
          <ac:chgData name="Egi Fermana Putra" userId="52c55db39cf2d9dd" providerId="LiveId" clId="{2F6456F9-4042-2F41-8843-E41FB7466EAC}" dt="2024-03-11T11:39:36.229" v="2967" actId="478"/>
          <ac:spMkLst>
            <pc:docMk/>
            <pc:sldMk cId="2455444872" sldId="271"/>
            <ac:spMk id="6" creationId="{E816477F-3531-04AD-A332-96CC1CC5DFEC}"/>
          </ac:spMkLst>
        </pc:spChg>
        <pc:spChg chg="add del mod">
          <ac:chgData name="Egi Fermana Putra" userId="52c55db39cf2d9dd" providerId="LiveId" clId="{2F6456F9-4042-2F41-8843-E41FB7466EAC}" dt="2024-03-11T12:14:59.053" v="3345" actId="478"/>
          <ac:spMkLst>
            <pc:docMk/>
            <pc:sldMk cId="2455444872" sldId="271"/>
            <ac:spMk id="7" creationId="{709A7CE8-41DF-DC50-0165-22031AAEBE1B}"/>
          </ac:spMkLst>
        </pc:spChg>
        <pc:spChg chg="del mod">
          <ac:chgData name="Egi Fermana Putra" userId="52c55db39cf2d9dd" providerId="LiveId" clId="{2F6456F9-4042-2F41-8843-E41FB7466EAC}" dt="2024-03-11T03:16:59.400" v="1384" actId="478"/>
          <ac:spMkLst>
            <pc:docMk/>
            <pc:sldMk cId="2455444872" sldId="271"/>
            <ac:spMk id="8" creationId="{35F93019-BA6F-356F-440A-C493CE5F85B9}"/>
          </ac:spMkLst>
        </pc:spChg>
        <pc:spChg chg="mod">
          <ac:chgData name="Egi Fermana Putra" userId="52c55db39cf2d9dd" providerId="LiveId" clId="{2F6456F9-4042-2F41-8843-E41FB7466EAC}" dt="2024-03-12T04:59:49.615" v="4120"/>
          <ac:spMkLst>
            <pc:docMk/>
            <pc:sldMk cId="2455444872" sldId="271"/>
            <ac:spMk id="9" creationId="{71CC0DD4-D638-60D9-E766-ED0665AC2209}"/>
          </ac:spMkLst>
        </pc:spChg>
        <pc:spChg chg="add mod">
          <ac:chgData name="Egi Fermana Putra" userId="52c55db39cf2d9dd" providerId="LiveId" clId="{2F6456F9-4042-2F41-8843-E41FB7466EAC}" dt="2024-03-12T04:59:49.615" v="4120"/>
          <ac:spMkLst>
            <pc:docMk/>
            <pc:sldMk cId="2455444872" sldId="271"/>
            <ac:spMk id="10" creationId="{D50A7EAC-FCFC-2112-710F-CA09152BC207}"/>
          </ac:spMkLst>
        </pc:spChg>
        <pc:spChg chg="add mod">
          <ac:chgData name="Egi Fermana Putra" userId="52c55db39cf2d9dd" providerId="LiveId" clId="{2F6456F9-4042-2F41-8843-E41FB7466EAC}" dt="2024-03-12T04:59:49.615" v="4120"/>
          <ac:spMkLst>
            <pc:docMk/>
            <pc:sldMk cId="2455444872" sldId="271"/>
            <ac:spMk id="11" creationId="{3B1F8FB0-FFEC-5926-5419-6674D13C7BF1}"/>
          </ac:spMkLst>
        </pc:spChg>
        <pc:spChg chg="add mod">
          <ac:chgData name="Egi Fermana Putra" userId="52c55db39cf2d9dd" providerId="LiveId" clId="{2F6456F9-4042-2F41-8843-E41FB7466EAC}" dt="2024-03-12T04:59:49.615" v="4120"/>
          <ac:spMkLst>
            <pc:docMk/>
            <pc:sldMk cId="2455444872" sldId="271"/>
            <ac:spMk id="12" creationId="{6FE4B4A2-6D7B-1B45-3E70-A6306AACCB60}"/>
          </ac:spMkLst>
        </pc:spChg>
        <pc:picChg chg="mod">
          <ac:chgData name="Egi Fermana Putra" userId="52c55db39cf2d9dd" providerId="LiveId" clId="{2F6456F9-4042-2F41-8843-E41FB7466EAC}" dt="2024-03-12T04:59:49.615" v="4120"/>
          <ac:picMkLst>
            <pc:docMk/>
            <pc:sldMk cId="2455444872" sldId="271"/>
            <ac:picMk id="2" creationId="{5FCA0CB9-511E-DCFA-8D91-C4807256C79A}"/>
          </ac:picMkLst>
        </pc:picChg>
        <pc:picChg chg="add del mod">
          <ac:chgData name="Egi Fermana Putra" userId="52c55db39cf2d9dd" providerId="LiveId" clId="{2F6456F9-4042-2F41-8843-E41FB7466EAC}" dt="2024-03-12T07:05:25.225" v="4205" actId="478"/>
          <ac:picMkLst>
            <pc:docMk/>
            <pc:sldMk cId="2455444872" sldId="271"/>
            <ac:picMk id="3" creationId="{F7C05128-4BC7-3E5C-1711-613014531A18}"/>
          </ac:picMkLst>
        </pc:picChg>
        <pc:picChg chg="mod modVis">
          <ac:chgData name="Egi Fermana Putra" userId="52c55db39cf2d9dd" providerId="LiveId" clId="{2F6456F9-4042-2F41-8843-E41FB7466EAC}" dt="2024-03-12T04:59:49.615" v="4120"/>
          <ac:picMkLst>
            <pc:docMk/>
            <pc:sldMk cId="2455444872" sldId="271"/>
            <ac:picMk id="128" creationId="{00000000-0000-0000-0000-000000000000}"/>
          </ac:picMkLst>
        </pc:picChg>
        <pc:picChg chg="mod">
          <ac:chgData name="Egi Fermana Putra" userId="52c55db39cf2d9dd" providerId="LiveId" clId="{2F6456F9-4042-2F41-8843-E41FB7466EAC}" dt="2024-03-12T04:59:49.615" v="4120"/>
          <ac:picMkLst>
            <pc:docMk/>
            <pc:sldMk cId="2455444872" sldId="271"/>
            <ac:picMk id="129" creationId="{00000000-0000-0000-0000-000000000000}"/>
          </ac:picMkLst>
        </pc:picChg>
      </pc:sldChg>
      <pc:sldChg chg="addSp delSp modSp add mod">
        <pc:chgData name="Egi Fermana Putra" userId="52c55db39cf2d9dd" providerId="LiveId" clId="{2F6456F9-4042-2F41-8843-E41FB7466EAC}" dt="2024-03-12T07:05:07.794" v="4196" actId="478"/>
        <pc:sldMkLst>
          <pc:docMk/>
          <pc:sldMk cId="1190786187" sldId="272"/>
        </pc:sldMkLst>
        <pc:spChg chg="mod">
          <ac:chgData name="Egi Fermana Putra" userId="52c55db39cf2d9dd" providerId="LiveId" clId="{2F6456F9-4042-2F41-8843-E41FB7466EAC}" dt="2024-03-11T17:27:53.634" v="3817"/>
          <ac:spMkLst>
            <pc:docMk/>
            <pc:sldMk cId="1190786187" sldId="272"/>
            <ac:spMk id="2" creationId="{86AA9E96-0DCB-ACDD-632C-E0EE431A7DE1}"/>
          </ac:spMkLst>
        </pc:spChg>
        <pc:spChg chg="mod">
          <ac:chgData name="Egi Fermana Putra" userId="52c55db39cf2d9dd" providerId="LiveId" clId="{2F6456F9-4042-2F41-8843-E41FB7466EAC}" dt="2024-03-11T17:27:53.634" v="3817"/>
          <ac:spMkLst>
            <pc:docMk/>
            <pc:sldMk cId="1190786187" sldId="272"/>
            <ac:spMk id="3" creationId="{CC4CF430-149E-EDBD-8A20-4ED4CBB10AAE}"/>
          </ac:spMkLst>
        </pc:spChg>
        <pc:spChg chg="mod">
          <ac:chgData name="Egi Fermana Putra" userId="52c55db39cf2d9dd" providerId="LiveId" clId="{2F6456F9-4042-2F41-8843-E41FB7466EAC}" dt="2024-03-11T17:27:53.634" v="3817"/>
          <ac:spMkLst>
            <pc:docMk/>
            <pc:sldMk cId="1190786187" sldId="272"/>
            <ac:spMk id="4" creationId="{B2AF69C6-BD2B-C0BA-5FDD-F6AB12C94B06}"/>
          </ac:spMkLst>
        </pc:spChg>
        <pc:spChg chg="mod">
          <ac:chgData name="Egi Fermana Putra" userId="52c55db39cf2d9dd" providerId="LiveId" clId="{2F6456F9-4042-2F41-8843-E41FB7466EAC}" dt="2024-03-11T17:27:53.634" v="3817"/>
          <ac:spMkLst>
            <pc:docMk/>
            <pc:sldMk cId="1190786187" sldId="272"/>
            <ac:spMk id="5" creationId="{00B699D7-30B7-64F3-69A0-E59C318F05B8}"/>
          </ac:spMkLst>
        </pc:spChg>
        <pc:spChg chg="add mod">
          <ac:chgData name="Egi Fermana Putra" userId="52c55db39cf2d9dd" providerId="LiveId" clId="{2F6456F9-4042-2F41-8843-E41FB7466EAC}" dt="2024-03-11T17:27:53.634" v="3817"/>
          <ac:spMkLst>
            <pc:docMk/>
            <pc:sldMk cId="1190786187" sldId="272"/>
            <ac:spMk id="8" creationId="{3E2646E5-DDC2-A219-0A5E-34F524D0D3FA}"/>
          </ac:spMkLst>
        </pc:spChg>
        <pc:spChg chg="mod">
          <ac:chgData name="Egi Fermana Putra" userId="52c55db39cf2d9dd" providerId="LiveId" clId="{2F6456F9-4042-2F41-8843-E41FB7466EAC}" dt="2024-03-11T17:27:53.634" v="3817"/>
          <ac:spMkLst>
            <pc:docMk/>
            <pc:sldMk cId="1190786187" sldId="272"/>
            <ac:spMk id="25" creationId="{85A24E4C-B2BA-6B5C-C74B-A5B2F3375718}"/>
          </ac:spMkLst>
        </pc:spChg>
        <pc:spChg chg="mod">
          <ac:chgData name="Egi Fermana Putra" userId="52c55db39cf2d9dd" providerId="LiveId" clId="{2F6456F9-4042-2F41-8843-E41FB7466EAC}" dt="2024-03-11T17:27:53.634" v="3817"/>
          <ac:spMkLst>
            <pc:docMk/>
            <pc:sldMk cId="1190786187" sldId="272"/>
            <ac:spMk id="26" creationId="{CF7D0B23-E693-1718-22B1-F9997519C83F}"/>
          </ac:spMkLst>
        </pc:spChg>
        <pc:spChg chg="mod">
          <ac:chgData name="Egi Fermana Putra" userId="52c55db39cf2d9dd" providerId="LiveId" clId="{2F6456F9-4042-2F41-8843-E41FB7466EAC}" dt="2024-03-11T17:27:53.634" v="3817"/>
          <ac:spMkLst>
            <pc:docMk/>
            <pc:sldMk cId="1190786187" sldId="272"/>
            <ac:spMk id="27" creationId="{E92578C9-A779-A4F5-791F-E61A332D5D9E}"/>
          </ac:spMkLst>
        </pc:spChg>
        <pc:spChg chg="mod">
          <ac:chgData name="Egi Fermana Putra" userId="52c55db39cf2d9dd" providerId="LiveId" clId="{2F6456F9-4042-2F41-8843-E41FB7466EAC}" dt="2024-03-11T17:27:53.634" v="3817"/>
          <ac:spMkLst>
            <pc:docMk/>
            <pc:sldMk cId="1190786187" sldId="272"/>
            <ac:spMk id="28" creationId="{B5A7A97F-8D1D-298D-7DF3-B3845D2F1AB1}"/>
          </ac:spMkLst>
        </pc:spChg>
        <pc:spChg chg="mod">
          <ac:chgData name="Egi Fermana Putra" userId="52c55db39cf2d9dd" providerId="LiveId" clId="{2F6456F9-4042-2F41-8843-E41FB7466EAC}" dt="2024-03-11T17:27:53.634" v="3817"/>
          <ac:spMkLst>
            <pc:docMk/>
            <pc:sldMk cId="1190786187" sldId="272"/>
            <ac:spMk id="85" creationId="{55C0E9DB-932D-B9D6-08F2-1D08C9312294}"/>
          </ac:spMkLst>
        </pc:spChg>
        <pc:spChg chg="del mod">
          <ac:chgData name="Egi Fermana Putra" userId="52c55db39cf2d9dd" providerId="LiveId" clId="{2F6456F9-4042-2F41-8843-E41FB7466EAC}" dt="2024-03-11T12:09:18.762" v="3264" actId="478"/>
          <ac:spMkLst>
            <pc:docMk/>
            <pc:sldMk cId="1190786187" sldId="272"/>
            <ac:spMk id="114" creationId="{00000000-0000-0000-0000-000000000000}"/>
          </ac:spMkLst>
        </pc:spChg>
        <pc:grpChg chg="add mod">
          <ac:chgData name="Egi Fermana Putra" userId="52c55db39cf2d9dd" providerId="LiveId" clId="{2F6456F9-4042-2F41-8843-E41FB7466EAC}" dt="2024-03-11T17:27:53.634" v="3817"/>
          <ac:grpSpMkLst>
            <pc:docMk/>
            <pc:sldMk cId="1190786187" sldId="272"/>
            <ac:grpSpMk id="9" creationId="{D135E825-8904-1788-D01C-63F3B090D622}"/>
          </ac:grpSpMkLst>
        </pc:grpChg>
        <pc:picChg chg="add del mod">
          <ac:chgData name="Egi Fermana Putra" userId="52c55db39cf2d9dd" providerId="LiveId" clId="{2F6456F9-4042-2F41-8843-E41FB7466EAC}" dt="2024-03-12T07:05:07.794" v="4196" actId="478"/>
          <ac:picMkLst>
            <pc:docMk/>
            <pc:sldMk cId="1190786187" sldId="272"/>
            <ac:picMk id="6" creationId="{FEBDEE0F-BC67-2B9D-96C6-5A6F9E2980D6}"/>
          </ac:picMkLst>
        </pc:picChg>
        <pc:picChg chg="mod modCrop">
          <ac:chgData name="Egi Fermana Putra" userId="52c55db39cf2d9dd" providerId="LiveId" clId="{2F6456F9-4042-2F41-8843-E41FB7466EAC}" dt="2024-03-11T17:27:53.634" v="3817"/>
          <ac:picMkLst>
            <pc:docMk/>
            <pc:sldMk cId="1190786187" sldId="272"/>
            <ac:picMk id="84" creationId="{D9F95A5A-E19D-06CF-E043-BC99671F3B12}"/>
          </ac:picMkLst>
        </pc:picChg>
        <pc:picChg chg="mod modVis">
          <ac:chgData name="Egi Fermana Putra" userId="52c55db39cf2d9dd" providerId="LiveId" clId="{2F6456F9-4042-2F41-8843-E41FB7466EAC}" dt="2024-03-11T17:27:53.634" v="3817"/>
          <ac:picMkLst>
            <pc:docMk/>
            <pc:sldMk cId="1190786187" sldId="272"/>
            <ac:picMk id="112" creationId="{00000000-0000-0000-0000-000000000000}"/>
          </ac:picMkLst>
        </pc:picChg>
        <pc:picChg chg="mod">
          <ac:chgData name="Egi Fermana Putra" userId="52c55db39cf2d9dd" providerId="LiveId" clId="{2F6456F9-4042-2F41-8843-E41FB7466EAC}" dt="2024-03-11T17:27:53.634" v="3817"/>
          <ac:picMkLst>
            <pc:docMk/>
            <pc:sldMk cId="1190786187" sldId="272"/>
            <ac:picMk id="113" creationId="{00000000-0000-0000-0000-000000000000}"/>
          </ac:picMkLst>
        </pc:picChg>
        <pc:cxnChg chg="mod">
          <ac:chgData name="Egi Fermana Putra" userId="52c55db39cf2d9dd" providerId="LiveId" clId="{2F6456F9-4042-2F41-8843-E41FB7466EAC}" dt="2024-03-11T17:27:53.634" v="3817"/>
          <ac:cxnSpMkLst>
            <pc:docMk/>
            <pc:sldMk cId="1190786187" sldId="272"/>
            <ac:cxnSpMk id="7" creationId="{D9777416-2680-8D14-3475-5A1A72B6F163}"/>
          </ac:cxnSpMkLst>
        </pc:cxnChg>
        <pc:cxnChg chg="mod">
          <ac:chgData name="Egi Fermana Putra" userId="52c55db39cf2d9dd" providerId="LiveId" clId="{2F6456F9-4042-2F41-8843-E41FB7466EAC}" dt="2024-03-11T17:27:53.634" v="3817"/>
          <ac:cxnSpMkLst>
            <pc:docMk/>
            <pc:sldMk cId="1190786187" sldId="272"/>
            <ac:cxnSpMk id="57" creationId="{2640382B-3842-6AC9-D34E-10237BB1A1D5}"/>
          </ac:cxnSpMkLst>
        </pc:cxnChg>
        <pc:cxnChg chg="mod">
          <ac:chgData name="Egi Fermana Putra" userId="52c55db39cf2d9dd" providerId="LiveId" clId="{2F6456F9-4042-2F41-8843-E41FB7466EAC}" dt="2024-03-11T17:27:53.634" v="3817"/>
          <ac:cxnSpMkLst>
            <pc:docMk/>
            <pc:sldMk cId="1190786187" sldId="272"/>
            <ac:cxnSpMk id="61" creationId="{EC56A570-51F8-D030-5894-666079C2E03E}"/>
          </ac:cxnSpMkLst>
        </pc:cxnChg>
        <pc:cxnChg chg="mod">
          <ac:chgData name="Egi Fermana Putra" userId="52c55db39cf2d9dd" providerId="LiveId" clId="{2F6456F9-4042-2F41-8843-E41FB7466EAC}" dt="2024-03-11T17:27:53.634" v="3817"/>
          <ac:cxnSpMkLst>
            <pc:docMk/>
            <pc:sldMk cId="1190786187" sldId="272"/>
            <ac:cxnSpMk id="71" creationId="{8C75E2A6-ECA5-9646-4D52-CBAAD1814B55}"/>
          </ac:cxnSpMkLst>
        </pc:cxnChg>
        <pc:cxnChg chg="mod">
          <ac:chgData name="Egi Fermana Putra" userId="52c55db39cf2d9dd" providerId="LiveId" clId="{2F6456F9-4042-2F41-8843-E41FB7466EAC}" dt="2024-03-11T17:27:53.634" v="3817"/>
          <ac:cxnSpMkLst>
            <pc:docMk/>
            <pc:sldMk cId="1190786187" sldId="272"/>
            <ac:cxnSpMk id="74" creationId="{8ECF69E3-67A8-6152-9EA9-71BD58542B3D}"/>
          </ac:cxnSpMkLst>
        </pc:cxnChg>
        <pc:cxnChg chg="mod">
          <ac:chgData name="Egi Fermana Putra" userId="52c55db39cf2d9dd" providerId="LiveId" clId="{2F6456F9-4042-2F41-8843-E41FB7466EAC}" dt="2024-03-11T17:27:53.634" v="3817"/>
          <ac:cxnSpMkLst>
            <pc:docMk/>
            <pc:sldMk cId="1190786187" sldId="272"/>
            <ac:cxnSpMk id="77" creationId="{2684086C-433C-F745-831D-9ED72828AB74}"/>
          </ac:cxnSpMkLst>
        </pc:cxnChg>
        <pc:cxnChg chg="mod">
          <ac:chgData name="Egi Fermana Putra" userId="52c55db39cf2d9dd" providerId="LiveId" clId="{2F6456F9-4042-2F41-8843-E41FB7466EAC}" dt="2024-03-11T17:27:53.634" v="3817"/>
          <ac:cxnSpMkLst>
            <pc:docMk/>
            <pc:sldMk cId="1190786187" sldId="272"/>
            <ac:cxnSpMk id="80" creationId="{B11FF07A-1737-2A48-B944-5FB47E6C9B81}"/>
          </ac:cxnSpMkLst>
        </pc:cxnChg>
      </pc:sldChg>
      <pc:sldChg chg="addSp delSp modSp add del mod ord">
        <pc:chgData name="Egi Fermana Putra" userId="52c55db39cf2d9dd" providerId="LiveId" clId="{2F6456F9-4042-2F41-8843-E41FB7466EAC}" dt="2024-03-11T02:48:02.316" v="1212" actId="2696"/>
        <pc:sldMkLst>
          <pc:docMk/>
          <pc:sldMk cId="562909281" sldId="273"/>
        </pc:sldMkLst>
        <pc:spChg chg="add del mod">
          <ac:chgData name="Egi Fermana Putra" userId="52c55db39cf2d9dd" providerId="LiveId" clId="{2F6456F9-4042-2F41-8843-E41FB7466EAC}" dt="2024-03-11T02:44:07.373" v="1158" actId="478"/>
          <ac:spMkLst>
            <pc:docMk/>
            <pc:sldMk cId="562909281" sldId="273"/>
            <ac:spMk id="2" creationId="{AFBCA789-FDE1-B812-EADD-6261216E06A7}"/>
          </ac:spMkLst>
        </pc:spChg>
        <pc:spChg chg="add del mod">
          <ac:chgData name="Egi Fermana Putra" userId="52c55db39cf2d9dd" providerId="LiveId" clId="{2F6456F9-4042-2F41-8843-E41FB7466EAC}" dt="2024-03-11T02:44:07.373" v="1158" actId="478"/>
          <ac:spMkLst>
            <pc:docMk/>
            <pc:sldMk cId="562909281" sldId="273"/>
            <ac:spMk id="6" creationId="{C0E549D2-1CBB-17E6-E404-D5CD68A47DE2}"/>
          </ac:spMkLst>
        </pc:spChg>
        <pc:spChg chg="add del mod">
          <ac:chgData name="Egi Fermana Putra" userId="52c55db39cf2d9dd" providerId="LiveId" clId="{2F6456F9-4042-2F41-8843-E41FB7466EAC}" dt="2024-03-11T02:44:07.373" v="1158" actId="478"/>
          <ac:spMkLst>
            <pc:docMk/>
            <pc:sldMk cId="562909281" sldId="273"/>
            <ac:spMk id="7" creationId="{149CCB7F-82FD-F3BB-921B-3C990A9EB967}"/>
          </ac:spMkLst>
        </pc:spChg>
        <pc:spChg chg="add del mod">
          <ac:chgData name="Egi Fermana Putra" userId="52c55db39cf2d9dd" providerId="LiveId" clId="{2F6456F9-4042-2F41-8843-E41FB7466EAC}" dt="2024-03-11T02:44:07.373" v="1158" actId="478"/>
          <ac:spMkLst>
            <pc:docMk/>
            <pc:sldMk cId="562909281" sldId="273"/>
            <ac:spMk id="8" creationId="{36720CCE-9BA7-39C9-5C4B-264BD61974EB}"/>
          </ac:spMkLst>
        </pc:spChg>
        <pc:spChg chg="mod">
          <ac:chgData name="Egi Fermana Putra" userId="52c55db39cf2d9dd" providerId="LiveId" clId="{2F6456F9-4042-2F41-8843-E41FB7466EAC}" dt="2024-03-09T23:42:47.446" v="655" actId="20577"/>
          <ac:spMkLst>
            <pc:docMk/>
            <pc:sldMk cId="562909281" sldId="273"/>
            <ac:spMk id="130" creationId="{00000000-0000-0000-0000-000000000000}"/>
          </ac:spMkLst>
        </pc:spChg>
        <pc:grpChg chg="del">
          <ac:chgData name="Egi Fermana Putra" userId="52c55db39cf2d9dd" providerId="LiveId" clId="{2F6456F9-4042-2F41-8843-E41FB7466EAC}" dt="2024-03-08T16:09:06.367" v="453" actId="478"/>
          <ac:grpSpMkLst>
            <pc:docMk/>
            <pc:sldMk cId="562909281" sldId="273"/>
            <ac:grpSpMk id="5" creationId="{37F5671D-2669-1D59-8268-71D5F9D9CA83}"/>
          </ac:grpSpMkLst>
        </pc:grpChg>
        <pc:graphicFrameChg chg="add mod modGraphic">
          <ac:chgData name="Egi Fermana Putra" userId="52c55db39cf2d9dd" providerId="LiveId" clId="{2F6456F9-4042-2F41-8843-E41FB7466EAC}" dt="2024-03-11T02:47:43.015" v="1211" actId="20577"/>
          <ac:graphicFrameMkLst>
            <pc:docMk/>
            <pc:sldMk cId="562909281" sldId="273"/>
            <ac:graphicFrameMk id="3" creationId="{1F5208D6-D356-BAAB-8168-DE87C594C76A}"/>
          </ac:graphicFrameMkLst>
        </pc:graphicFrameChg>
        <pc:picChg chg="mod modVis">
          <ac:chgData name="Egi Fermana Putra" userId="52c55db39cf2d9dd" providerId="LiveId" clId="{2F6456F9-4042-2F41-8843-E41FB7466EAC}" dt="2024-03-10T17:50:35.731" v="732" actId="14430"/>
          <ac:picMkLst>
            <pc:docMk/>
            <pc:sldMk cId="562909281" sldId="273"/>
            <ac:picMk id="128" creationId="{00000000-0000-0000-0000-000000000000}"/>
          </ac:picMkLst>
        </pc:picChg>
      </pc:sldChg>
      <pc:sldChg chg="addSp delSp modSp add mod">
        <pc:chgData name="Egi Fermana Putra" userId="52c55db39cf2d9dd" providerId="LiveId" clId="{2F6456F9-4042-2F41-8843-E41FB7466EAC}" dt="2024-03-12T07:05:26.218" v="4206" actId="478"/>
        <pc:sldMkLst>
          <pc:docMk/>
          <pc:sldMk cId="3610789314" sldId="274"/>
        </pc:sldMkLst>
        <pc:spChg chg="del mod">
          <ac:chgData name="Egi Fermana Putra" userId="52c55db39cf2d9dd" providerId="LiveId" clId="{2F6456F9-4042-2F41-8843-E41FB7466EAC}" dt="2024-03-11T03:19:36.840" v="1389" actId="478"/>
          <ac:spMkLst>
            <pc:docMk/>
            <pc:sldMk cId="3610789314" sldId="274"/>
            <ac:spMk id="2" creationId="{AFBCA789-FDE1-B812-EADD-6261216E06A7}"/>
          </ac:spMkLst>
        </pc:spChg>
        <pc:spChg chg="add mod">
          <ac:chgData name="Egi Fermana Putra" userId="52c55db39cf2d9dd" providerId="LiveId" clId="{2F6456F9-4042-2F41-8843-E41FB7466EAC}" dt="2024-03-11T17:28:29.451" v="3827"/>
          <ac:spMkLst>
            <pc:docMk/>
            <pc:sldMk cId="3610789314" sldId="274"/>
            <ac:spMk id="3" creationId="{3659E112-0008-24B3-D948-E7C35162E863}"/>
          </ac:spMkLst>
        </pc:spChg>
        <pc:spChg chg="add mod">
          <ac:chgData name="Egi Fermana Putra" userId="52c55db39cf2d9dd" providerId="LiveId" clId="{2F6456F9-4042-2F41-8843-E41FB7466EAC}" dt="2024-03-11T17:28:29.451" v="3827"/>
          <ac:spMkLst>
            <pc:docMk/>
            <pc:sldMk cId="3610789314" sldId="274"/>
            <ac:spMk id="4" creationId="{A7EB2E2B-AC8A-2712-0D70-A6DFFC5A541D}"/>
          </ac:spMkLst>
        </pc:spChg>
        <pc:spChg chg="add mod">
          <ac:chgData name="Egi Fermana Putra" userId="52c55db39cf2d9dd" providerId="LiveId" clId="{2F6456F9-4042-2F41-8843-E41FB7466EAC}" dt="2024-03-12T02:58:40.006" v="3839" actId="123"/>
          <ac:spMkLst>
            <pc:docMk/>
            <pc:sldMk cId="3610789314" sldId="274"/>
            <ac:spMk id="5" creationId="{2C19F593-C2D7-8632-ED57-A14C5319E8A5}"/>
          </ac:spMkLst>
        </pc:spChg>
        <pc:spChg chg="del mod">
          <ac:chgData name="Egi Fermana Putra" userId="52c55db39cf2d9dd" providerId="LiveId" clId="{2F6456F9-4042-2F41-8843-E41FB7466EAC}" dt="2024-03-11T03:19:36.840" v="1389" actId="478"/>
          <ac:spMkLst>
            <pc:docMk/>
            <pc:sldMk cId="3610789314" sldId="274"/>
            <ac:spMk id="6" creationId="{C0E549D2-1CBB-17E6-E404-D5CD68A47DE2}"/>
          </ac:spMkLst>
        </pc:spChg>
        <pc:spChg chg="del mod">
          <ac:chgData name="Egi Fermana Putra" userId="52c55db39cf2d9dd" providerId="LiveId" clId="{2F6456F9-4042-2F41-8843-E41FB7466EAC}" dt="2024-03-11T03:19:36.840" v="1389" actId="478"/>
          <ac:spMkLst>
            <pc:docMk/>
            <pc:sldMk cId="3610789314" sldId="274"/>
            <ac:spMk id="7" creationId="{149CCB7F-82FD-F3BB-921B-3C990A9EB967}"/>
          </ac:spMkLst>
        </pc:spChg>
        <pc:spChg chg="del mod">
          <ac:chgData name="Egi Fermana Putra" userId="52c55db39cf2d9dd" providerId="LiveId" clId="{2F6456F9-4042-2F41-8843-E41FB7466EAC}" dt="2024-03-11T03:19:36.840" v="1389" actId="478"/>
          <ac:spMkLst>
            <pc:docMk/>
            <pc:sldMk cId="3610789314" sldId="274"/>
            <ac:spMk id="8" creationId="{36720CCE-9BA7-39C9-5C4B-264BD61974EB}"/>
          </ac:spMkLst>
        </pc:spChg>
        <pc:spChg chg="add mod">
          <ac:chgData name="Egi Fermana Putra" userId="52c55db39cf2d9dd" providerId="LiveId" clId="{2F6456F9-4042-2F41-8843-E41FB7466EAC}" dt="2024-03-12T02:58:39.394" v="3838" actId="123"/>
          <ac:spMkLst>
            <pc:docMk/>
            <pc:sldMk cId="3610789314" sldId="274"/>
            <ac:spMk id="9" creationId="{06E618B9-9DD6-DD70-F772-1EF4C372EC72}"/>
          </ac:spMkLst>
        </pc:spChg>
        <pc:spChg chg="add mod">
          <ac:chgData name="Egi Fermana Putra" userId="52c55db39cf2d9dd" providerId="LiveId" clId="{2F6456F9-4042-2F41-8843-E41FB7466EAC}" dt="2024-03-11T17:28:29.451" v="3827"/>
          <ac:spMkLst>
            <pc:docMk/>
            <pc:sldMk cId="3610789314" sldId="274"/>
            <ac:spMk id="10" creationId="{F0E6DE59-445A-27A0-D3FB-D208E70879EF}"/>
          </ac:spMkLst>
        </pc:spChg>
        <pc:spChg chg="del mod">
          <ac:chgData name="Egi Fermana Putra" userId="52c55db39cf2d9dd" providerId="LiveId" clId="{2F6456F9-4042-2F41-8843-E41FB7466EAC}" dt="2024-03-11T12:08:00.465" v="3250" actId="478"/>
          <ac:spMkLst>
            <pc:docMk/>
            <pc:sldMk cId="3610789314" sldId="274"/>
            <ac:spMk id="130" creationId="{00000000-0000-0000-0000-000000000000}"/>
          </ac:spMkLst>
        </pc:spChg>
        <pc:picChg chg="add del mod">
          <ac:chgData name="Egi Fermana Putra" userId="52c55db39cf2d9dd" providerId="LiveId" clId="{2F6456F9-4042-2F41-8843-E41FB7466EAC}" dt="2024-03-12T07:05:26.218" v="4206" actId="478"/>
          <ac:picMkLst>
            <pc:docMk/>
            <pc:sldMk cId="3610789314" sldId="274"/>
            <ac:picMk id="2" creationId="{CC552231-A3A4-EEA4-BB5E-E132F42D2618}"/>
          </ac:picMkLst>
        </pc:picChg>
        <pc:picChg chg="mod">
          <ac:chgData name="Egi Fermana Putra" userId="52c55db39cf2d9dd" providerId="LiveId" clId="{2F6456F9-4042-2F41-8843-E41FB7466EAC}" dt="2024-03-11T17:28:29.451" v="3827"/>
          <ac:picMkLst>
            <pc:docMk/>
            <pc:sldMk cId="3610789314" sldId="274"/>
            <ac:picMk id="128" creationId="{00000000-0000-0000-0000-000000000000}"/>
          </ac:picMkLst>
        </pc:picChg>
        <pc:picChg chg="mod">
          <ac:chgData name="Egi Fermana Putra" userId="52c55db39cf2d9dd" providerId="LiveId" clId="{2F6456F9-4042-2F41-8843-E41FB7466EAC}" dt="2024-03-11T17:28:29.451" v="3827"/>
          <ac:picMkLst>
            <pc:docMk/>
            <pc:sldMk cId="3610789314" sldId="274"/>
            <ac:picMk id="129" creationId="{00000000-0000-0000-0000-000000000000}"/>
          </ac:picMkLst>
        </pc:picChg>
      </pc:sldChg>
      <pc:sldChg chg="addSp delSp modSp add mod">
        <pc:chgData name="Egi Fermana Putra" userId="52c55db39cf2d9dd" providerId="LiveId" clId="{2F6456F9-4042-2F41-8843-E41FB7466EAC}" dt="2024-03-12T07:05:03.767" v="4195" actId="478"/>
        <pc:sldMkLst>
          <pc:docMk/>
          <pc:sldMk cId="851560984" sldId="275"/>
        </pc:sldMkLst>
        <pc:spChg chg="add mod">
          <ac:chgData name="Egi Fermana Putra" userId="52c55db39cf2d9dd" providerId="LiveId" clId="{2F6456F9-4042-2F41-8843-E41FB7466EAC}" dt="2024-03-11T17:27:49.404" v="3816"/>
          <ac:spMkLst>
            <pc:docMk/>
            <pc:sldMk cId="851560984" sldId="275"/>
            <ac:spMk id="5" creationId="{7D2992AF-2770-4CA4-9886-F0B181F58579}"/>
          </ac:spMkLst>
        </pc:spChg>
        <pc:spChg chg="add mod">
          <ac:chgData name="Egi Fermana Putra" userId="52c55db39cf2d9dd" providerId="LiveId" clId="{2F6456F9-4042-2F41-8843-E41FB7466EAC}" dt="2024-03-11T17:27:49.404" v="3816"/>
          <ac:spMkLst>
            <pc:docMk/>
            <pc:sldMk cId="851560984" sldId="275"/>
            <ac:spMk id="7" creationId="{F2645F69-33EE-21E5-F55E-D5F7977424DD}"/>
          </ac:spMkLst>
        </pc:spChg>
        <pc:spChg chg="del">
          <ac:chgData name="Egi Fermana Putra" userId="52c55db39cf2d9dd" providerId="LiveId" clId="{2F6456F9-4042-2F41-8843-E41FB7466EAC}" dt="2024-03-11T04:40:25.177" v="1596" actId="478"/>
          <ac:spMkLst>
            <pc:docMk/>
            <pc:sldMk cId="851560984" sldId="275"/>
            <ac:spMk id="12" creationId="{3A07B5FB-66B7-1ED3-2487-CFB3641D925C}"/>
          </ac:spMkLst>
        </pc:spChg>
        <pc:spChg chg="del">
          <ac:chgData name="Egi Fermana Putra" userId="52c55db39cf2d9dd" providerId="LiveId" clId="{2F6456F9-4042-2F41-8843-E41FB7466EAC}" dt="2024-03-11T04:40:25.177" v="1596" actId="478"/>
          <ac:spMkLst>
            <pc:docMk/>
            <pc:sldMk cId="851560984" sldId="275"/>
            <ac:spMk id="13" creationId="{A79FC7B2-1CE9-89EF-E57C-5BB84B8AB878}"/>
          </ac:spMkLst>
        </pc:spChg>
        <pc:spChg chg="add del mod">
          <ac:chgData name="Egi Fermana Putra" userId="52c55db39cf2d9dd" providerId="LiveId" clId="{2F6456F9-4042-2F41-8843-E41FB7466EAC}" dt="2024-03-11T05:02:22.280" v="1719" actId="478"/>
          <ac:spMkLst>
            <pc:docMk/>
            <pc:sldMk cId="851560984" sldId="275"/>
            <ac:spMk id="26" creationId="{3B1C9F35-93CF-6757-753E-C3214D744554}"/>
          </ac:spMkLst>
        </pc:spChg>
        <pc:spChg chg="add mod">
          <ac:chgData name="Egi Fermana Putra" userId="52c55db39cf2d9dd" providerId="LiveId" clId="{2F6456F9-4042-2F41-8843-E41FB7466EAC}" dt="2024-03-11T17:27:49.404" v="3816"/>
          <ac:spMkLst>
            <pc:docMk/>
            <pc:sldMk cId="851560984" sldId="275"/>
            <ac:spMk id="27" creationId="{26069DDA-0C32-4BE1-40E7-DB918AC74B2E}"/>
          </ac:spMkLst>
        </pc:spChg>
        <pc:spChg chg="add mod">
          <ac:chgData name="Egi Fermana Putra" userId="52c55db39cf2d9dd" providerId="LiveId" clId="{2F6456F9-4042-2F41-8843-E41FB7466EAC}" dt="2024-03-11T17:27:49.404" v="3816"/>
          <ac:spMkLst>
            <pc:docMk/>
            <pc:sldMk cId="851560984" sldId="275"/>
            <ac:spMk id="28" creationId="{C8004BA4-295A-E5EA-595C-787EB5B2A79E}"/>
          </ac:spMkLst>
        </pc:spChg>
        <pc:spChg chg="add mod">
          <ac:chgData name="Egi Fermana Putra" userId="52c55db39cf2d9dd" providerId="LiveId" clId="{2F6456F9-4042-2F41-8843-E41FB7466EAC}" dt="2024-03-11T17:27:49.404" v="3816"/>
          <ac:spMkLst>
            <pc:docMk/>
            <pc:sldMk cId="851560984" sldId="275"/>
            <ac:spMk id="29" creationId="{D3E0C8BE-7365-45EF-77E0-51AEA6378474}"/>
          </ac:spMkLst>
        </pc:spChg>
        <pc:spChg chg="add mod">
          <ac:chgData name="Egi Fermana Putra" userId="52c55db39cf2d9dd" providerId="LiveId" clId="{2F6456F9-4042-2F41-8843-E41FB7466EAC}" dt="2024-03-11T17:27:49.404" v="3816"/>
          <ac:spMkLst>
            <pc:docMk/>
            <pc:sldMk cId="851560984" sldId="275"/>
            <ac:spMk id="30" creationId="{FE363166-7069-CB78-B40C-0F51DE1EF9E6}"/>
          </ac:spMkLst>
        </pc:spChg>
        <pc:spChg chg="add mod">
          <ac:chgData name="Egi Fermana Putra" userId="52c55db39cf2d9dd" providerId="LiveId" clId="{2F6456F9-4042-2F41-8843-E41FB7466EAC}" dt="2024-03-11T17:27:49.404" v="3816"/>
          <ac:spMkLst>
            <pc:docMk/>
            <pc:sldMk cId="851560984" sldId="275"/>
            <ac:spMk id="43" creationId="{E8D360F6-7E3E-DABE-E574-02921246B442}"/>
          </ac:spMkLst>
        </pc:spChg>
        <pc:spChg chg="add mod">
          <ac:chgData name="Egi Fermana Putra" userId="52c55db39cf2d9dd" providerId="LiveId" clId="{2F6456F9-4042-2F41-8843-E41FB7466EAC}" dt="2024-03-11T17:27:49.404" v="3816"/>
          <ac:spMkLst>
            <pc:docMk/>
            <pc:sldMk cId="851560984" sldId="275"/>
            <ac:spMk id="45" creationId="{10621297-ED6F-ED17-1171-5AAA1C7DA980}"/>
          </ac:spMkLst>
        </pc:spChg>
        <pc:spChg chg="add mod">
          <ac:chgData name="Egi Fermana Putra" userId="52c55db39cf2d9dd" providerId="LiveId" clId="{2F6456F9-4042-2F41-8843-E41FB7466EAC}" dt="2024-03-11T17:27:49.404" v="3816"/>
          <ac:spMkLst>
            <pc:docMk/>
            <pc:sldMk cId="851560984" sldId="275"/>
            <ac:spMk id="46" creationId="{1CAB20DC-3A65-F99C-534F-5DF619BBB6D5}"/>
          </ac:spMkLst>
        </pc:spChg>
        <pc:spChg chg="add mod">
          <ac:chgData name="Egi Fermana Putra" userId="52c55db39cf2d9dd" providerId="LiveId" clId="{2F6456F9-4042-2F41-8843-E41FB7466EAC}" dt="2024-03-11T17:27:49.404" v="3816"/>
          <ac:spMkLst>
            <pc:docMk/>
            <pc:sldMk cId="851560984" sldId="275"/>
            <ac:spMk id="47" creationId="{F877E275-808D-CA11-2946-FA033823C47B}"/>
          </ac:spMkLst>
        </pc:spChg>
        <pc:spChg chg="add mod">
          <ac:chgData name="Egi Fermana Putra" userId="52c55db39cf2d9dd" providerId="LiveId" clId="{2F6456F9-4042-2F41-8843-E41FB7466EAC}" dt="2024-03-11T17:27:49.404" v="3816"/>
          <ac:spMkLst>
            <pc:docMk/>
            <pc:sldMk cId="851560984" sldId="275"/>
            <ac:spMk id="58" creationId="{61A60561-650C-D2F1-B779-419E40DB3250}"/>
          </ac:spMkLst>
        </pc:spChg>
        <pc:spChg chg="add del">
          <ac:chgData name="Egi Fermana Putra" userId="52c55db39cf2d9dd" providerId="LiveId" clId="{2F6456F9-4042-2F41-8843-E41FB7466EAC}" dt="2024-03-11T12:29:43.498" v="3588" actId="478"/>
          <ac:spMkLst>
            <pc:docMk/>
            <pc:sldMk cId="851560984" sldId="275"/>
            <ac:spMk id="60" creationId="{85C914EB-7802-0BEB-3B2E-E0BFB8E4A1B3}"/>
          </ac:spMkLst>
        </pc:spChg>
        <pc:spChg chg="add del mod">
          <ac:chgData name="Egi Fermana Putra" userId="52c55db39cf2d9dd" providerId="LiveId" clId="{2F6456F9-4042-2F41-8843-E41FB7466EAC}" dt="2024-03-11T12:31:11.426" v="3635" actId="478"/>
          <ac:spMkLst>
            <pc:docMk/>
            <pc:sldMk cId="851560984" sldId="275"/>
            <ac:spMk id="61" creationId="{BB912729-C911-B37F-D574-1CC57FDF86E3}"/>
          </ac:spMkLst>
        </pc:spChg>
        <pc:spChg chg="add mod">
          <ac:chgData name="Egi Fermana Putra" userId="52c55db39cf2d9dd" providerId="LiveId" clId="{2F6456F9-4042-2F41-8843-E41FB7466EAC}" dt="2024-03-11T12:31:14.886" v="3642" actId="14100"/>
          <ac:spMkLst>
            <pc:docMk/>
            <pc:sldMk cId="851560984" sldId="275"/>
            <ac:spMk id="62" creationId="{9664BE41-9EDA-524D-2D0F-D67DCB27B56C}"/>
          </ac:spMkLst>
        </pc:spChg>
        <pc:spChg chg="add del mod">
          <ac:chgData name="Egi Fermana Putra" userId="52c55db39cf2d9dd" providerId="LiveId" clId="{2F6456F9-4042-2F41-8843-E41FB7466EAC}" dt="2024-03-11T12:31:26.844" v="3675" actId="478"/>
          <ac:spMkLst>
            <pc:docMk/>
            <pc:sldMk cId="851560984" sldId="275"/>
            <ac:spMk id="63" creationId="{970AA5F8-3965-394A-15DD-9A293E08E0EA}"/>
          </ac:spMkLst>
        </pc:spChg>
        <pc:spChg chg="add mod">
          <ac:chgData name="Egi Fermana Putra" userId="52c55db39cf2d9dd" providerId="LiveId" clId="{2F6456F9-4042-2F41-8843-E41FB7466EAC}" dt="2024-03-11T17:27:49.404" v="3816"/>
          <ac:spMkLst>
            <pc:docMk/>
            <pc:sldMk cId="851560984" sldId="275"/>
            <ac:spMk id="64" creationId="{FDFDC28B-2C4D-7635-0436-A0241FF47C3D}"/>
          </ac:spMkLst>
        </pc:spChg>
        <pc:spChg chg="del mod">
          <ac:chgData name="Egi Fermana Putra" userId="52c55db39cf2d9dd" providerId="LiveId" clId="{2F6456F9-4042-2F41-8843-E41FB7466EAC}" dt="2024-03-11T12:09:39.192" v="3267" actId="478"/>
          <ac:spMkLst>
            <pc:docMk/>
            <pc:sldMk cId="851560984" sldId="275"/>
            <ac:spMk id="114" creationId="{00000000-0000-0000-0000-000000000000}"/>
          </ac:spMkLst>
        </pc:spChg>
        <pc:grpChg chg="del">
          <ac:chgData name="Egi Fermana Putra" userId="52c55db39cf2d9dd" providerId="LiveId" clId="{2F6456F9-4042-2F41-8843-E41FB7466EAC}" dt="2024-03-11T04:40:25.177" v="1596" actId="478"/>
          <ac:grpSpMkLst>
            <pc:docMk/>
            <pc:sldMk cId="851560984" sldId="275"/>
            <ac:grpSpMk id="11" creationId="{95AFE64C-16B9-2F62-4E42-AEC63A076780}"/>
          </ac:grpSpMkLst>
        </pc:grpChg>
        <pc:grpChg chg="add mod">
          <ac:chgData name="Egi Fermana Putra" userId="52c55db39cf2d9dd" providerId="LiveId" clId="{2F6456F9-4042-2F41-8843-E41FB7466EAC}" dt="2024-03-11T17:27:49.404" v="3816"/>
          <ac:grpSpMkLst>
            <pc:docMk/>
            <pc:sldMk cId="851560984" sldId="275"/>
            <ac:grpSpMk id="48" creationId="{CEF09C4D-353E-F217-2D68-62667BCE9D71}"/>
          </ac:grpSpMkLst>
        </pc:grpChg>
        <pc:grpChg chg="add mod">
          <ac:chgData name="Egi Fermana Putra" userId="52c55db39cf2d9dd" providerId="LiveId" clId="{2F6456F9-4042-2F41-8843-E41FB7466EAC}" dt="2024-03-11T17:27:49.404" v="3816"/>
          <ac:grpSpMkLst>
            <pc:docMk/>
            <pc:sldMk cId="851560984" sldId="275"/>
            <ac:grpSpMk id="49" creationId="{B46E15FF-7F60-5ACA-7E1D-0D9B95FEBA6A}"/>
          </ac:grpSpMkLst>
        </pc:grpChg>
        <pc:grpChg chg="add mod">
          <ac:chgData name="Egi Fermana Putra" userId="52c55db39cf2d9dd" providerId="LiveId" clId="{2F6456F9-4042-2F41-8843-E41FB7466EAC}" dt="2024-03-11T17:27:49.404" v="3816"/>
          <ac:grpSpMkLst>
            <pc:docMk/>
            <pc:sldMk cId="851560984" sldId="275"/>
            <ac:grpSpMk id="50" creationId="{80EEA6F4-BDFD-7A91-D3B8-BB3F81E14DBD}"/>
          </ac:grpSpMkLst>
        </pc:grpChg>
        <pc:grpChg chg="add mod">
          <ac:chgData name="Egi Fermana Putra" userId="52c55db39cf2d9dd" providerId="LiveId" clId="{2F6456F9-4042-2F41-8843-E41FB7466EAC}" dt="2024-03-11T17:27:49.404" v="3816"/>
          <ac:grpSpMkLst>
            <pc:docMk/>
            <pc:sldMk cId="851560984" sldId="275"/>
            <ac:grpSpMk id="51" creationId="{4AC3728D-2E83-A2DD-109D-A51BA4356B41}"/>
          </ac:grpSpMkLst>
        </pc:grpChg>
        <pc:picChg chg="add del mod">
          <ac:chgData name="Egi Fermana Putra" userId="52c55db39cf2d9dd" providerId="LiveId" clId="{2F6456F9-4042-2F41-8843-E41FB7466EAC}" dt="2024-03-12T07:05:03.767" v="4195" actId="478"/>
          <ac:picMkLst>
            <pc:docMk/>
            <pc:sldMk cId="851560984" sldId="275"/>
            <ac:picMk id="2" creationId="{2AAD1AA6-B8A9-A11A-CC5E-31C385BBF460}"/>
          </ac:picMkLst>
        </pc:picChg>
        <pc:picChg chg="add mod">
          <ac:chgData name="Egi Fermana Putra" userId="52c55db39cf2d9dd" providerId="LiveId" clId="{2F6456F9-4042-2F41-8843-E41FB7466EAC}" dt="2024-03-11T17:27:49.404" v="3816"/>
          <ac:picMkLst>
            <pc:docMk/>
            <pc:sldMk cId="851560984" sldId="275"/>
            <ac:picMk id="15" creationId="{DC740120-AA54-2462-AFFA-0F44561A3A91}"/>
          </ac:picMkLst>
        </pc:picChg>
        <pc:picChg chg="add mod modCrop">
          <ac:chgData name="Egi Fermana Putra" userId="52c55db39cf2d9dd" providerId="LiveId" clId="{2F6456F9-4042-2F41-8843-E41FB7466EAC}" dt="2024-03-11T17:27:49.404" v="3816"/>
          <ac:picMkLst>
            <pc:docMk/>
            <pc:sldMk cId="851560984" sldId="275"/>
            <ac:picMk id="17" creationId="{87734A19-292C-166D-634B-3B3E3E161EC7}"/>
          </ac:picMkLst>
        </pc:picChg>
        <pc:picChg chg="add mod modCrop">
          <ac:chgData name="Egi Fermana Putra" userId="52c55db39cf2d9dd" providerId="LiveId" clId="{2F6456F9-4042-2F41-8843-E41FB7466EAC}" dt="2024-03-11T17:27:49.404" v="3816"/>
          <ac:picMkLst>
            <pc:docMk/>
            <pc:sldMk cId="851560984" sldId="275"/>
            <ac:picMk id="19" creationId="{C2EB35EC-FCB7-4BFA-DD7A-ACFD6896D689}"/>
          </ac:picMkLst>
        </pc:picChg>
        <pc:picChg chg="add del mod">
          <ac:chgData name="Egi Fermana Putra" userId="52c55db39cf2d9dd" providerId="LiveId" clId="{2F6456F9-4042-2F41-8843-E41FB7466EAC}" dt="2024-03-11T04:53:08.884" v="1677" actId="478"/>
          <ac:picMkLst>
            <pc:docMk/>
            <pc:sldMk cId="851560984" sldId="275"/>
            <ac:picMk id="21" creationId="{B087C1ED-AD5A-C433-D70D-E0B0BFF76D52}"/>
          </ac:picMkLst>
        </pc:picChg>
        <pc:picChg chg="add mod">
          <ac:chgData name="Egi Fermana Putra" userId="52c55db39cf2d9dd" providerId="LiveId" clId="{2F6456F9-4042-2F41-8843-E41FB7466EAC}" dt="2024-03-11T17:27:49.404" v="3816"/>
          <ac:picMkLst>
            <pc:docMk/>
            <pc:sldMk cId="851560984" sldId="275"/>
            <ac:picMk id="23" creationId="{96B7A55C-CF8A-D8B5-9A94-9482FB5AD651}"/>
          </ac:picMkLst>
        </pc:picChg>
        <pc:picChg chg="add mod modCrop">
          <ac:chgData name="Egi Fermana Putra" userId="52c55db39cf2d9dd" providerId="LiveId" clId="{2F6456F9-4042-2F41-8843-E41FB7466EAC}" dt="2024-03-11T17:27:49.404" v="3816"/>
          <ac:picMkLst>
            <pc:docMk/>
            <pc:sldMk cId="851560984" sldId="275"/>
            <ac:picMk id="25" creationId="{2E49781B-5171-BD34-B529-429F209476B9}"/>
          </ac:picMkLst>
        </pc:picChg>
        <pc:picChg chg="mod">
          <ac:chgData name="Egi Fermana Putra" userId="52c55db39cf2d9dd" providerId="LiveId" clId="{2F6456F9-4042-2F41-8843-E41FB7466EAC}" dt="2024-03-11T17:27:49.404" v="3816"/>
          <ac:picMkLst>
            <pc:docMk/>
            <pc:sldMk cId="851560984" sldId="275"/>
            <ac:picMk id="112" creationId="{00000000-0000-0000-0000-000000000000}"/>
          </ac:picMkLst>
        </pc:picChg>
        <pc:picChg chg="mod">
          <ac:chgData name="Egi Fermana Putra" userId="52c55db39cf2d9dd" providerId="LiveId" clId="{2F6456F9-4042-2F41-8843-E41FB7466EAC}" dt="2024-03-11T17:27:49.404" v="3816"/>
          <ac:picMkLst>
            <pc:docMk/>
            <pc:sldMk cId="851560984" sldId="275"/>
            <ac:picMk id="113" creationId="{00000000-0000-0000-0000-000000000000}"/>
          </ac:picMkLst>
        </pc:picChg>
        <pc:cxnChg chg="add mod">
          <ac:chgData name="Egi Fermana Putra" userId="52c55db39cf2d9dd" providerId="LiveId" clId="{2F6456F9-4042-2F41-8843-E41FB7466EAC}" dt="2024-03-11T17:27:49.404" v="3816"/>
          <ac:cxnSpMkLst>
            <pc:docMk/>
            <pc:sldMk cId="851560984" sldId="275"/>
            <ac:cxnSpMk id="31" creationId="{1D829FBE-940D-CABF-6939-F597FDC4FCB8}"/>
          </ac:cxnSpMkLst>
        </pc:cxnChg>
        <pc:cxnChg chg="add mod">
          <ac:chgData name="Egi Fermana Putra" userId="52c55db39cf2d9dd" providerId="LiveId" clId="{2F6456F9-4042-2F41-8843-E41FB7466EAC}" dt="2024-03-11T17:27:49.404" v="3816"/>
          <ac:cxnSpMkLst>
            <pc:docMk/>
            <pc:sldMk cId="851560984" sldId="275"/>
            <ac:cxnSpMk id="34" creationId="{4ADB484C-6BC6-E8AC-7288-3BDA22032164}"/>
          </ac:cxnSpMkLst>
        </pc:cxnChg>
        <pc:cxnChg chg="add mod">
          <ac:chgData name="Egi Fermana Putra" userId="52c55db39cf2d9dd" providerId="LiveId" clId="{2F6456F9-4042-2F41-8843-E41FB7466EAC}" dt="2024-03-11T17:27:49.404" v="3816"/>
          <ac:cxnSpMkLst>
            <pc:docMk/>
            <pc:sldMk cId="851560984" sldId="275"/>
            <ac:cxnSpMk id="37" creationId="{E58A70A6-E0C3-59BA-CF95-1C99D102C2CE}"/>
          </ac:cxnSpMkLst>
        </pc:cxnChg>
      </pc:sldChg>
      <pc:sldChg chg="add del">
        <pc:chgData name="Egi Fermana Putra" userId="52c55db39cf2d9dd" providerId="LiveId" clId="{2F6456F9-4042-2F41-8843-E41FB7466EAC}" dt="2024-03-11T03:28:15.616" v="1525" actId="2696"/>
        <pc:sldMkLst>
          <pc:docMk/>
          <pc:sldMk cId="1825480793" sldId="275"/>
        </pc:sldMkLst>
      </pc:sldChg>
      <pc:sldChg chg="addSp delSp modSp add mod">
        <pc:chgData name="Egi Fermana Putra" userId="52c55db39cf2d9dd" providerId="LiveId" clId="{2F6456F9-4042-2F41-8843-E41FB7466EAC}" dt="2024-03-12T07:05:24.163" v="4204" actId="478"/>
        <pc:sldMkLst>
          <pc:docMk/>
          <pc:sldMk cId="1315309812" sldId="276"/>
        </pc:sldMkLst>
        <pc:spChg chg="mod">
          <ac:chgData name="Egi Fermana Putra" userId="52c55db39cf2d9dd" providerId="LiveId" clId="{2F6456F9-4042-2F41-8843-E41FB7466EAC}" dt="2024-03-12T04:59:21.836" v="4091"/>
          <ac:spMkLst>
            <pc:docMk/>
            <pc:sldMk cId="1315309812" sldId="276"/>
            <ac:spMk id="2" creationId="{83537F0D-0227-6527-745E-CBE9773BEDC8}"/>
          </ac:spMkLst>
        </pc:spChg>
        <pc:spChg chg="add del mod">
          <ac:chgData name="Egi Fermana Putra" userId="52c55db39cf2d9dd" providerId="LiveId" clId="{2F6456F9-4042-2F41-8843-E41FB7466EAC}" dt="2024-03-11T08:58:41.108" v="2871" actId="478"/>
          <ac:spMkLst>
            <pc:docMk/>
            <pc:sldMk cId="1315309812" sldId="276"/>
            <ac:spMk id="3" creationId="{88550521-8AD1-CA49-BBE2-CC4C302F31D7}"/>
          </ac:spMkLst>
        </pc:spChg>
        <pc:spChg chg="add mod">
          <ac:chgData name="Egi Fermana Putra" userId="52c55db39cf2d9dd" providerId="LiveId" clId="{2F6456F9-4042-2F41-8843-E41FB7466EAC}" dt="2024-03-12T04:59:21.836" v="4091"/>
          <ac:spMkLst>
            <pc:docMk/>
            <pc:sldMk cId="1315309812" sldId="276"/>
            <ac:spMk id="4" creationId="{E9D544EC-1C86-C051-2B64-8BA88D23B67C}"/>
          </ac:spMkLst>
        </pc:spChg>
        <pc:spChg chg="mod">
          <ac:chgData name="Egi Fermana Putra" userId="52c55db39cf2d9dd" providerId="LiveId" clId="{2F6456F9-4042-2F41-8843-E41FB7466EAC}" dt="2024-03-12T04:59:21.836" v="4091"/>
          <ac:spMkLst>
            <pc:docMk/>
            <pc:sldMk cId="1315309812" sldId="276"/>
            <ac:spMk id="9" creationId="{71CC0DD4-D638-60D9-E766-ED0665AC2209}"/>
          </ac:spMkLst>
        </pc:spChg>
        <pc:spChg chg="mod">
          <ac:chgData name="Egi Fermana Putra" userId="52c55db39cf2d9dd" providerId="LiveId" clId="{2F6456F9-4042-2F41-8843-E41FB7466EAC}" dt="2024-03-12T04:59:21.836" v="4091"/>
          <ac:spMkLst>
            <pc:docMk/>
            <pc:sldMk cId="1315309812" sldId="276"/>
            <ac:spMk id="130" creationId="{00000000-0000-0000-0000-000000000000}"/>
          </ac:spMkLst>
        </pc:spChg>
        <pc:picChg chg="add del mod">
          <ac:chgData name="Egi Fermana Putra" userId="52c55db39cf2d9dd" providerId="LiveId" clId="{2F6456F9-4042-2F41-8843-E41FB7466EAC}" dt="2024-03-12T07:05:24.163" v="4204" actId="478"/>
          <ac:picMkLst>
            <pc:docMk/>
            <pc:sldMk cId="1315309812" sldId="276"/>
            <ac:picMk id="3" creationId="{AC711706-5F6B-A98C-B1D8-C8BF3C4473E3}"/>
          </ac:picMkLst>
        </pc:picChg>
        <pc:picChg chg="mod">
          <ac:chgData name="Egi Fermana Putra" userId="52c55db39cf2d9dd" providerId="LiveId" clId="{2F6456F9-4042-2F41-8843-E41FB7466EAC}" dt="2024-03-12T04:59:21.836" v="4091"/>
          <ac:picMkLst>
            <pc:docMk/>
            <pc:sldMk cId="1315309812" sldId="276"/>
            <ac:picMk id="7" creationId="{18822CCD-2124-EF40-0E5D-DC977041BBAE}"/>
          </ac:picMkLst>
        </pc:picChg>
        <pc:picChg chg="mod modVis">
          <ac:chgData name="Egi Fermana Putra" userId="52c55db39cf2d9dd" providerId="LiveId" clId="{2F6456F9-4042-2F41-8843-E41FB7466EAC}" dt="2024-03-12T04:59:21.836" v="4091"/>
          <ac:picMkLst>
            <pc:docMk/>
            <pc:sldMk cId="1315309812" sldId="276"/>
            <ac:picMk id="128" creationId="{00000000-0000-0000-0000-000000000000}"/>
          </ac:picMkLst>
        </pc:picChg>
        <pc:picChg chg="mod">
          <ac:chgData name="Egi Fermana Putra" userId="52c55db39cf2d9dd" providerId="LiveId" clId="{2F6456F9-4042-2F41-8843-E41FB7466EAC}" dt="2024-03-12T04:59:21.836" v="4091"/>
          <ac:picMkLst>
            <pc:docMk/>
            <pc:sldMk cId="1315309812" sldId="276"/>
            <ac:picMk id="129" creationId="{00000000-0000-0000-0000-000000000000}"/>
          </ac:picMkLst>
        </pc:picChg>
      </pc:sldChg>
      <pc:sldChg chg="addSp delSp modSp new del mod">
        <pc:chgData name="Egi Fermana Putra" userId="52c55db39cf2d9dd" providerId="LiveId" clId="{2F6456F9-4042-2F41-8843-E41FB7466EAC}" dt="2024-03-12T03:55:10.623" v="4018" actId="2696"/>
        <pc:sldMkLst>
          <pc:docMk/>
          <pc:sldMk cId="247511560" sldId="277"/>
        </pc:sldMkLst>
        <pc:spChg chg="del">
          <ac:chgData name="Egi Fermana Putra" userId="52c55db39cf2d9dd" providerId="LiveId" clId="{2F6456F9-4042-2F41-8843-E41FB7466EAC}" dt="2024-03-12T03:47:57.811" v="3850" actId="478"/>
          <ac:spMkLst>
            <pc:docMk/>
            <pc:sldMk cId="247511560" sldId="277"/>
            <ac:spMk id="2" creationId="{4007A7F7-69E6-FAAB-D920-A77D25714156}"/>
          </ac:spMkLst>
        </pc:spChg>
        <pc:spChg chg="del">
          <ac:chgData name="Egi Fermana Putra" userId="52c55db39cf2d9dd" providerId="LiveId" clId="{2F6456F9-4042-2F41-8843-E41FB7466EAC}" dt="2024-03-12T03:47:56.918" v="3849" actId="478"/>
          <ac:spMkLst>
            <pc:docMk/>
            <pc:sldMk cId="247511560" sldId="277"/>
            <ac:spMk id="3" creationId="{4D8B41DE-67DD-40C6-DDBD-D727E644DBEC}"/>
          </ac:spMkLst>
        </pc:spChg>
        <pc:spChg chg="add mod">
          <ac:chgData name="Egi Fermana Putra" userId="52c55db39cf2d9dd" providerId="LiveId" clId="{2F6456F9-4042-2F41-8843-E41FB7466EAC}" dt="2024-03-12T03:53:43.209" v="4015" actId="164"/>
          <ac:spMkLst>
            <pc:docMk/>
            <pc:sldMk cId="247511560" sldId="277"/>
            <ac:spMk id="4" creationId="{42563236-F503-D80C-5947-93C54AE53A1E}"/>
          </ac:spMkLst>
        </pc:spChg>
        <pc:spChg chg="add mod">
          <ac:chgData name="Egi Fermana Putra" userId="52c55db39cf2d9dd" providerId="LiveId" clId="{2F6456F9-4042-2F41-8843-E41FB7466EAC}" dt="2024-03-12T03:53:43.209" v="4015" actId="164"/>
          <ac:spMkLst>
            <pc:docMk/>
            <pc:sldMk cId="247511560" sldId="277"/>
            <ac:spMk id="7" creationId="{4312D157-BFB5-016E-7AB1-192B08B35A81}"/>
          </ac:spMkLst>
        </pc:spChg>
        <pc:spChg chg="add mod">
          <ac:chgData name="Egi Fermana Putra" userId="52c55db39cf2d9dd" providerId="LiveId" clId="{2F6456F9-4042-2F41-8843-E41FB7466EAC}" dt="2024-03-12T03:53:25.527" v="4000" actId="164"/>
          <ac:spMkLst>
            <pc:docMk/>
            <pc:sldMk cId="247511560" sldId="277"/>
            <ac:spMk id="8" creationId="{D1632E04-9B2C-DE98-EDDA-A8DF6F66A1D4}"/>
          </ac:spMkLst>
        </pc:spChg>
        <pc:grpChg chg="add mod">
          <ac:chgData name="Egi Fermana Putra" userId="52c55db39cf2d9dd" providerId="LiveId" clId="{2F6456F9-4042-2F41-8843-E41FB7466EAC}" dt="2024-03-12T03:53:43.209" v="4015" actId="164"/>
          <ac:grpSpMkLst>
            <pc:docMk/>
            <pc:sldMk cId="247511560" sldId="277"/>
            <ac:grpSpMk id="9" creationId="{AE145D0A-3793-DAA7-085F-18A0111AA187}"/>
          </ac:grpSpMkLst>
        </pc:grpChg>
        <pc:grpChg chg="add mod">
          <ac:chgData name="Egi Fermana Putra" userId="52c55db39cf2d9dd" providerId="LiveId" clId="{2F6456F9-4042-2F41-8843-E41FB7466EAC}" dt="2024-03-12T03:53:48.527" v="4017" actId="12789"/>
          <ac:grpSpMkLst>
            <pc:docMk/>
            <pc:sldMk cId="247511560" sldId="277"/>
            <ac:grpSpMk id="10" creationId="{928BFD56-CB96-5DC8-02EA-2914A981FC0C}"/>
          </ac:grpSpMkLst>
        </pc:grpChg>
        <pc:picChg chg="add mod">
          <ac:chgData name="Egi Fermana Putra" userId="52c55db39cf2d9dd" providerId="LiveId" clId="{2F6456F9-4042-2F41-8843-E41FB7466EAC}" dt="2024-03-12T03:53:25.527" v="4000" actId="164"/>
          <ac:picMkLst>
            <pc:docMk/>
            <pc:sldMk cId="247511560" sldId="277"/>
            <ac:picMk id="5" creationId="{E62B9627-00FC-620E-07F1-51C8923E4745}"/>
          </ac:picMkLst>
        </pc:picChg>
        <pc:picChg chg="add mod">
          <ac:chgData name="Egi Fermana Putra" userId="52c55db39cf2d9dd" providerId="LiveId" clId="{2F6456F9-4042-2F41-8843-E41FB7466EAC}" dt="2024-03-12T03:53:25.527" v="4000" actId="164"/>
          <ac:picMkLst>
            <pc:docMk/>
            <pc:sldMk cId="247511560" sldId="277"/>
            <ac:picMk id="6" creationId="{F06BE29F-A3AE-B9E4-D700-B6C4C37EA6A3}"/>
          </ac:picMkLst>
        </pc:picChg>
      </pc:sldChg>
      <pc:sldChg chg="add del">
        <pc:chgData name="Egi Fermana Putra" userId="52c55db39cf2d9dd" providerId="LiveId" clId="{2F6456F9-4042-2F41-8843-E41FB7466EAC}" dt="2024-03-12T07:19:56.050" v="4208" actId="2696"/>
        <pc:sldMkLst>
          <pc:docMk/>
          <pc:sldMk cId="1891451632" sldId="277"/>
        </pc:sldMkLst>
      </pc:sldChg>
      <pc:sldChg chg="addSp delSp modSp new mod">
        <pc:chgData name="Egi Fermana Putra" userId="52c55db39cf2d9dd" providerId="LiveId" clId="{2F6456F9-4042-2F41-8843-E41FB7466EAC}" dt="2024-03-12T07:33:30.796" v="4483"/>
        <pc:sldMkLst>
          <pc:docMk/>
          <pc:sldMk cId="2600491928" sldId="277"/>
        </pc:sldMkLst>
        <pc:spChg chg="del">
          <ac:chgData name="Egi Fermana Putra" userId="52c55db39cf2d9dd" providerId="LiveId" clId="{2F6456F9-4042-2F41-8843-E41FB7466EAC}" dt="2024-03-12T07:20:04.968" v="4211" actId="478"/>
          <ac:spMkLst>
            <pc:docMk/>
            <pc:sldMk cId="2600491928" sldId="277"/>
            <ac:spMk id="2" creationId="{1F5345CA-8B0E-46BA-0A9A-EEB3D54658DA}"/>
          </ac:spMkLst>
        </pc:spChg>
        <pc:spChg chg="del">
          <ac:chgData name="Egi Fermana Putra" userId="52c55db39cf2d9dd" providerId="LiveId" clId="{2F6456F9-4042-2F41-8843-E41FB7466EAC}" dt="2024-03-12T07:20:03.654" v="4210" actId="478"/>
          <ac:spMkLst>
            <pc:docMk/>
            <pc:sldMk cId="2600491928" sldId="277"/>
            <ac:spMk id="3" creationId="{E7A6A133-8094-B7FD-E879-E80109A8A05E}"/>
          </ac:spMkLst>
        </pc:spChg>
        <pc:spChg chg="add mod">
          <ac:chgData name="Egi Fermana Putra" userId="52c55db39cf2d9dd" providerId="LiveId" clId="{2F6456F9-4042-2F41-8843-E41FB7466EAC}" dt="2024-03-12T07:33:30.796" v="4483"/>
          <ac:spMkLst>
            <pc:docMk/>
            <pc:sldMk cId="2600491928" sldId="277"/>
            <ac:spMk id="4" creationId="{EC1ADA99-E7B6-12FD-212A-6EB7C5988F24}"/>
          </ac:spMkLst>
        </pc:spChg>
        <pc:spChg chg="add mod">
          <ac:chgData name="Egi Fermana Putra" userId="52c55db39cf2d9dd" providerId="LiveId" clId="{2F6456F9-4042-2F41-8843-E41FB7466EAC}" dt="2024-03-12T07:33:30.796" v="4483"/>
          <ac:spMkLst>
            <pc:docMk/>
            <pc:sldMk cId="2600491928" sldId="277"/>
            <ac:spMk id="8" creationId="{2655FF29-AA0E-6D6D-14E8-3C0AFBC1848C}"/>
          </ac:spMkLst>
        </pc:spChg>
        <pc:spChg chg="add mod">
          <ac:chgData name="Egi Fermana Putra" userId="52c55db39cf2d9dd" providerId="LiveId" clId="{2F6456F9-4042-2F41-8843-E41FB7466EAC}" dt="2024-03-12T07:33:30.796" v="4483"/>
          <ac:spMkLst>
            <pc:docMk/>
            <pc:sldMk cId="2600491928" sldId="277"/>
            <ac:spMk id="10" creationId="{D84F96F4-9300-F7A6-EC38-1C9749865B4F}"/>
          </ac:spMkLst>
        </pc:spChg>
        <pc:spChg chg="add mod">
          <ac:chgData name="Egi Fermana Putra" userId="52c55db39cf2d9dd" providerId="LiveId" clId="{2F6456F9-4042-2F41-8843-E41FB7466EAC}" dt="2024-03-12T07:33:30.796" v="4483"/>
          <ac:spMkLst>
            <pc:docMk/>
            <pc:sldMk cId="2600491928" sldId="277"/>
            <ac:spMk id="11" creationId="{42628F48-5B3A-8ABC-82F8-FD63347B0D37}"/>
          </ac:spMkLst>
        </pc:spChg>
        <pc:spChg chg="add mod">
          <ac:chgData name="Egi Fermana Putra" userId="52c55db39cf2d9dd" providerId="LiveId" clId="{2F6456F9-4042-2F41-8843-E41FB7466EAC}" dt="2024-03-12T07:33:30.796" v="4483"/>
          <ac:spMkLst>
            <pc:docMk/>
            <pc:sldMk cId="2600491928" sldId="277"/>
            <ac:spMk id="12" creationId="{B7445BB9-B4A4-23FF-A658-0F6AB8604E18}"/>
          </ac:spMkLst>
        </pc:spChg>
        <pc:grpChg chg="add mod">
          <ac:chgData name="Egi Fermana Putra" userId="52c55db39cf2d9dd" providerId="LiveId" clId="{2F6456F9-4042-2F41-8843-E41FB7466EAC}" dt="2024-03-12T07:33:30.796" v="4483"/>
          <ac:grpSpMkLst>
            <pc:docMk/>
            <pc:sldMk cId="2600491928" sldId="277"/>
            <ac:grpSpMk id="9" creationId="{BFA3406B-1096-F5D0-A742-C585D2E0F98E}"/>
          </ac:grpSpMkLst>
        </pc:grpChg>
        <pc:grpChg chg="add mod">
          <ac:chgData name="Egi Fermana Putra" userId="52c55db39cf2d9dd" providerId="LiveId" clId="{2F6456F9-4042-2F41-8843-E41FB7466EAC}" dt="2024-03-12T07:33:30.796" v="4483"/>
          <ac:grpSpMkLst>
            <pc:docMk/>
            <pc:sldMk cId="2600491928" sldId="277"/>
            <ac:grpSpMk id="13" creationId="{298A686C-9F30-76C8-041C-32CE7631BBE5}"/>
          </ac:grpSpMkLst>
        </pc:grpChg>
        <pc:grpChg chg="add mod">
          <ac:chgData name="Egi Fermana Putra" userId="52c55db39cf2d9dd" providerId="LiveId" clId="{2F6456F9-4042-2F41-8843-E41FB7466EAC}" dt="2024-03-12T07:33:30.796" v="4483"/>
          <ac:grpSpMkLst>
            <pc:docMk/>
            <pc:sldMk cId="2600491928" sldId="277"/>
            <ac:grpSpMk id="14" creationId="{E7095C3B-54EE-5502-6C81-72BE8101517C}"/>
          </ac:grpSpMkLst>
        </pc:grpChg>
        <pc:picChg chg="add mod">
          <ac:chgData name="Egi Fermana Putra" userId="52c55db39cf2d9dd" providerId="LiveId" clId="{2F6456F9-4042-2F41-8843-E41FB7466EAC}" dt="2024-03-12T07:33:30.796" v="4483"/>
          <ac:picMkLst>
            <pc:docMk/>
            <pc:sldMk cId="2600491928" sldId="277"/>
            <ac:picMk id="5" creationId="{91F8095A-4EE1-124A-33FE-03F6ADA4C12D}"/>
          </ac:picMkLst>
        </pc:picChg>
        <pc:picChg chg="add del mod">
          <ac:chgData name="Egi Fermana Putra" userId="52c55db39cf2d9dd" providerId="LiveId" clId="{2F6456F9-4042-2F41-8843-E41FB7466EAC}" dt="2024-03-12T07:21:56.620" v="4282" actId="478"/>
          <ac:picMkLst>
            <pc:docMk/>
            <pc:sldMk cId="2600491928" sldId="277"/>
            <ac:picMk id="6" creationId="{885EB51D-5685-A59B-FA2E-BC61BF8ADA96}"/>
          </ac:picMkLst>
        </pc:picChg>
        <pc:picChg chg="add mod">
          <ac:chgData name="Egi Fermana Putra" userId="52c55db39cf2d9dd" providerId="LiveId" clId="{2F6456F9-4042-2F41-8843-E41FB7466EAC}" dt="2024-03-12T07:33:30.796" v="4483"/>
          <ac:picMkLst>
            <pc:docMk/>
            <pc:sldMk cId="2600491928" sldId="277"/>
            <ac:picMk id="7" creationId="{C7FED490-332F-71E5-04FD-C59696054C7D}"/>
          </ac:picMkLst>
        </pc:picChg>
        <pc:picChg chg="add mod">
          <ac:chgData name="Egi Fermana Putra" userId="52c55db39cf2d9dd" providerId="LiveId" clId="{2F6456F9-4042-2F41-8843-E41FB7466EAC}" dt="2024-03-12T07:33:30.796" v="4483"/>
          <ac:picMkLst>
            <pc:docMk/>
            <pc:sldMk cId="2600491928" sldId="277"/>
            <ac:picMk id="15" creationId="{E1C36BD3-07B5-92E9-B9B7-C399D3F115F2}"/>
          </ac:picMkLst>
        </pc:picChg>
      </pc:sldChg>
      <pc:sldChg chg="addSp delSp modSp new mod">
        <pc:chgData name="Egi Fermana Putra" userId="52c55db39cf2d9dd" providerId="LiveId" clId="{2F6456F9-4042-2F41-8843-E41FB7466EAC}" dt="2024-03-12T07:38:40.064" v="4565" actId="14429"/>
        <pc:sldMkLst>
          <pc:docMk/>
          <pc:sldMk cId="3507889663" sldId="278"/>
        </pc:sldMkLst>
        <pc:spChg chg="del">
          <ac:chgData name="Egi Fermana Putra" userId="52c55db39cf2d9dd" providerId="LiveId" clId="{2F6456F9-4042-2F41-8843-E41FB7466EAC}" dt="2024-03-12T07:37:07.783" v="4540" actId="478"/>
          <ac:spMkLst>
            <pc:docMk/>
            <pc:sldMk cId="3507889663" sldId="278"/>
            <ac:spMk id="2" creationId="{9D3437E5-C8A6-C27F-0218-24450608B219}"/>
          </ac:spMkLst>
        </pc:spChg>
        <pc:spChg chg="del">
          <ac:chgData name="Egi Fermana Putra" userId="52c55db39cf2d9dd" providerId="LiveId" clId="{2F6456F9-4042-2F41-8843-E41FB7466EAC}" dt="2024-03-12T07:37:05.317" v="4539" actId="478"/>
          <ac:spMkLst>
            <pc:docMk/>
            <pc:sldMk cId="3507889663" sldId="278"/>
            <ac:spMk id="3" creationId="{6C1D4621-78FD-3C0D-2F64-21CA4FF927C1}"/>
          </ac:spMkLst>
        </pc:spChg>
        <pc:spChg chg="add mod">
          <ac:chgData name="Egi Fermana Putra" userId="52c55db39cf2d9dd" providerId="LiveId" clId="{2F6456F9-4042-2F41-8843-E41FB7466EAC}" dt="2024-03-12T07:38:37.156" v="4563"/>
          <ac:spMkLst>
            <pc:docMk/>
            <pc:sldMk cId="3507889663" sldId="278"/>
            <ac:spMk id="4" creationId="{5B01E22B-EE66-6455-D778-85FD3E08AE77}"/>
          </ac:spMkLst>
        </pc:spChg>
        <pc:spChg chg="add mod">
          <ac:chgData name="Egi Fermana Putra" userId="52c55db39cf2d9dd" providerId="LiveId" clId="{2F6456F9-4042-2F41-8843-E41FB7466EAC}" dt="2024-03-12T07:38:37.156" v="4563"/>
          <ac:spMkLst>
            <pc:docMk/>
            <pc:sldMk cId="3507889663" sldId="278"/>
            <ac:spMk id="8" creationId="{E7E1E302-CE1B-19C2-F66A-F758CB8EFADF}"/>
          </ac:spMkLst>
        </pc:spChg>
        <pc:grpChg chg="add mod">
          <ac:chgData name="Egi Fermana Putra" userId="52c55db39cf2d9dd" providerId="LiveId" clId="{2F6456F9-4042-2F41-8843-E41FB7466EAC}" dt="2024-03-12T07:38:37.156" v="4563"/>
          <ac:grpSpMkLst>
            <pc:docMk/>
            <pc:sldMk cId="3507889663" sldId="278"/>
            <ac:grpSpMk id="9" creationId="{A173F3B1-F153-D530-32DE-A17D79F6B0C9}"/>
          </ac:grpSpMkLst>
        </pc:grpChg>
        <pc:picChg chg="add mod modVis">
          <ac:chgData name="Egi Fermana Putra" userId="52c55db39cf2d9dd" providerId="LiveId" clId="{2F6456F9-4042-2F41-8843-E41FB7466EAC}" dt="2024-03-12T07:38:40.064" v="4565" actId="14429"/>
          <ac:picMkLst>
            <pc:docMk/>
            <pc:sldMk cId="3507889663" sldId="278"/>
            <ac:picMk id="5" creationId="{7E9A4A12-6EE8-E018-9FC7-0DF68DE7D296}"/>
          </ac:picMkLst>
        </pc:picChg>
        <pc:picChg chg="add mod">
          <ac:chgData name="Egi Fermana Putra" userId="52c55db39cf2d9dd" providerId="LiveId" clId="{2F6456F9-4042-2F41-8843-E41FB7466EAC}" dt="2024-03-12T07:38:37.156" v="4563"/>
          <ac:picMkLst>
            <pc:docMk/>
            <pc:sldMk cId="3507889663" sldId="278"/>
            <ac:picMk id="6" creationId="{13162DB1-9EFE-75A4-B487-DD0250B7A465}"/>
          </ac:picMkLst>
        </pc:picChg>
        <pc:picChg chg="add mod">
          <ac:chgData name="Egi Fermana Putra" userId="52c55db39cf2d9dd" providerId="LiveId" clId="{2F6456F9-4042-2F41-8843-E41FB7466EAC}" dt="2024-03-12T07:38:37.156" v="4563"/>
          <ac:picMkLst>
            <pc:docMk/>
            <pc:sldMk cId="3507889663" sldId="278"/>
            <ac:picMk id="7" creationId="{93B40175-0A80-5644-31A8-B091AC5B71EF}"/>
          </ac:picMkLst>
        </pc:picChg>
      </pc:sldChg>
      <pc:sldMasterChg chg="delSldLayout">
        <pc:chgData name="Egi Fermana Putra" userId="52c55db39cf2d9dd" providerId="LiveId" clId="{2F6456F9-4042-2F41-8843-E41FB7466EAC}" dt="2024-03-12T03:55:10.623" v="4018" actId="2696"/>
        <pc:sldMasterMkLst>
          <pc:docMk/>
          <pc:sldMasterMk cId="0" sldId="2147483648"/>
        </pc:sldMasterMkLst>
        <pc:sldLayoutChg chg="del">
          <pc:chgData name="Egi Fermana Putra" userId="52c55db39cf2d9dd" providerId="LiveId" clId="{2F6456F9-4042-2F41-8843-E41FB7466EAC}" dt="2024-03-12T03:55:10.623" v="4018" actId="2696"/>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509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282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976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966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704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7907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1477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188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39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854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egifermana/big-data-analytics-kimia-farma" TargetMode="Externa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github.com/egifermana/big-data-analytics-kimia-farma" TargetMode="External"/><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egifermana/big-data-analytics-kimia-farma" TargetMode="External"/><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lookerstudio.google.com/reporting/18f1346f-49e6-41f9-b46c-c47cf0e4fdf9" TargetMode="External"/><Relationship Id="rId5" Type="http://schemas.openxmlformats.org/officeDocument/2006/relationships/image" Target="../media/image2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lookerstudio.google.com/reporting/18f1346f-49e6-41f9-b46c-c47cf0e4fdf9" TargetMode="External"/><Relationship Id="rId5" Type="http://schemas.openxmlformats.org/officeDocument/2006/relationships/image" Target="../media/image2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lookerstudio.google.com/reporting/18f1346f-49e6-41f9-b46c-c47cf0e4fdf9" TargetMode="External"/><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egifermana/" TargetMode="External"/><Relationship Id="rId5" Type="http://schemas.openxmlformats.org/officeDocument/2006/relationships/image" Target="../media/image5.png"/><Relationship Id="rId10" Type="http://schemas.openxmlformats.org/officeDocument/2006/relationships/hyperlink" Target="https://github.com/egifermana" TargetMode="External"/><Relationship Id="rId4" Type="http://schemas.openxmlformats.org/officeDocument/2006/relationships/image" Target="../media/image4.jp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www.coursera.org/account/accomplishments/professional-cert/AK8PEENEST8Y" TargetMode="External"/><Relationship Id="rId3" Type="http://schemas.openxmlformats.org/officeDocument/2006/relationships/image" Target="../media/image1.png"/><Relationship Id="rId7" Type="http://schemas.openxmlformats.org/officeDocument/2006/relationships/hyperlink" Target="https://www.udemy.com/certificate/UC-a857c14e-c7f4-4209-93d9-6367a2dc7883" TargetMode="Externa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coursera.org/account/accomplishments/specialization/JRPWTG5832ME" TargetMode="External"/><Relationship Id="rId11" Type="http://schemas.openxmlformats.org/officeDocument/2006/relationships/image" Target="../media/image10.png"/><Relationship Id="rId5" Type="http://schemas.openxmlformats.org/officeDocument/2006/relationships/hyperlink" Target="https://www.datacamp.com/certificate/DAA0018380321407"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egifermana/big-data-analytics-kimia-farma" TargetMode="External"/><Relationship Id="rId5" Type="http://schemas.openxmlformats.org/officeDocument/2006/relationships/hyperlink" Target="https://drive.google.com/drive/folders/1M5sLxshrhTH_ev2lnZz_6byjNjM_3eHB?usp=sharing" TargetMode="External"/><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hyperlink" Target="https://lucid.app/lucidchart/59e23a69-0473-4280-bbea-964ff37bea22/edit?viewport_loc=-1099%2C-176%2C1821%2C865%2C0_0&amp;invitationId=inv_678506fd-0999-441a-806c-bea7a38826f5" TargetMode="External"/><Relationship Id="rId4" Type="http://schemas.openxmlformats.org/officeDocument/2006/relationships/image" Target="../media/image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egifermana/big-data-analytics-kimia-farma" TargetMode="External"/><Relationship Id="rId5" Type="http://schemas.openxmlformats.org/officeDocument/2006/relationships/image" Target="../media/image1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84;g265ee868302_0_130">
            <a:extLst>
              <a:ext uri="{FF2B5EF4-FFF2-40B4-BE49-F238E27FC236}">
                <a16:creationId xmlns:a16="http://schemas.microsoft.com/office/drawing/2014/main" id="{E1C36BD3-07B5-92E9-B9B7-C399D3F115F2}"/>
              </a:ext>
            </a:extLst>
          </p:cNvPr>
          <p:cNvPicPr preferRelativeResize="0">
            <a:picLocks noGrp="1" noRot="1" noMove="1" noResize="1" noEditPoints="1" noAdjustHandles="1" noChangeArrowheads="1" noChangeShapeType="1" noCrop="1"/>
          </p:cNvPicPr>
          <p:nvPr/>
        </p:nvPicPr>
        <p:blipFill rotWithShape="1">
          <a:blip r:embed="rId2">
            <a:alphaModFix amt="10000"/>
          </a:blip>
          <a:srcRect/>
          <a:stretch/>
        </p:blipFill>
        <p:spPr>
          <a:xfrm>
            <a:off x="0" y="0"/>
            <a:ext cx="9144001" cy="5143501"/>
          </a:xfrm>
          <a:prstGeom prst="rect">
            <a:avLst/>
          </a:prstGeom>
          <a:noFill/>
          <a:ln>
            <a:noFill/>
          </a:ln>
        </p:spPr>
      </p:pic>
      <p:grpSp>
        <p:nvGrpSpPr>
          <p:cNvPr id="14" name="Group 13">
            <a:extLst>
              <a:ext uri="{FF2B5EF4-FFF2-40B4-BE49-F238E27FC236}">
                <a16:creationId xmlns:a16="http://schemas.microsoft.com/office/drawing/2014/main" id="{E7095C3B-54EE-5502-6C81-72BE8101517C}"/>
              </a:ext>
            </a:extLst>
          </p:cNvPr>
          <p:cNvGrpSpPr>
            <a:grpSpLocks noGrp="1" noUngrp="1" noRot="1" noMove="1" noResize="1"/>
          </p:cNvGrpSpPr>
          <p:nvPr/>
        </p:nvGrpSpPr>
        <p:grpSpPr>
          <a:xfrm>
            <a:off x="1104314" y="838927"/>
            <a:ext cx="6935372" cy="3465647"/>
            <a:chOff x="1104314" y="958190"/>
            <a:chExt cx="6935372" cy="3465647"/>
          </a:xfrm>
        </p:grpSpPr>
        <p:sp>
          <p:nvSpPr>
            <p:cNvPr id="4" name="Rounded Rectangle 3">
              <a:extLst>
                <a:ext uri="{FF2B5EF4-FFF2-40B4-BE49-F238E27FC236}">
                  <a16:creationId xmlns:a16="http://schemas.microsoft.com/office/drawing/2014/main" id="{EC1ADA99-E7B6-12FD-212A-6EB7C5988F24}"/>
                </a:ext>
              </a:extLst>
            </p:cNvPr>
            <p:cNvSpPr>
              <a:spLocks noGrp="1" noRot="1" noMove="1" noResize="1" noEditPoints="1" noAdjustHandles="1" noChangeArrowheads="1" noChangeShapeType="1"/>
            </p:cNvSpPr>
            <p:nvPr/>
          </p:nvSpPr>
          <p:spPr>
            <a:xfrm>
              <a:off x="1104314" y="2114550"/>
              <a:ext cx="6935372" cy="9144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Plus Jakarta Sans ExtraBold" pitchFamily="2" charset="77"/>
                  <a:cs typeface="Plus Jakarta Sans ExtraBold" pitchFamily="2" charset="77"/>
                </a:rPr>
                <a:t>Sales Performance Analytics</a:t>
              </a:r>
            </a:p>
          </p:txBody>
        </p:sp>
        <p:grpSp>
          <p:nvGrpSpPr>
            <p:cNvPr id="9" name="Group 8">
              <a:extLst>
                <a:ext uri="{FF2B5EF4-FFF2-40B4-BE49-F238E27FC236}">
                  <a16:creationId xmlns:a16="http://schemas.microsoft.com/office/drawing/2014/main" id="{BFA3406B-1096-F5D0-A742-C585D2E0F98E}"/>
                </a:ext>
              </a:extLst>
            </p:cNvPr>
            <p:cNvGrpSpPr>
              <a:grpSpLocks noGrp="1" noUngrp="1" noRot="1" noMove="1" noResize="1"/>
            </p:cNvGrpSpPr>
            <p:nvPr/>
          </p:nvGrpSpPr>
          <p:grpSpPr>
            <a:xfrm>
              <a:off x="2261873" y="958190"/>
              <a:ext cx="4620254" cy="1060697"/>
              <a:chOff x="1929673" y="706129"/>
              <a:chExt cx="4620254" cy="1060697"/>
            </a:xfrm>
          </p:grpSpPr>
          <p:pic>
            <p:nvPicPr>
              <p:cNvPr id="5" name="Google Shape;97;p4">
                <a:extLst>
                  <a:ext uri="{FF2B5EF4-FFF2-40B4-BE49-F238E27FC236}">
                    <a16:creationId xmlns:a16="http://schemas.microsoft.com/office/drawing/2014/main" id="{91F8095A-4EE1-124A-33FE-03F6ADA4C12D}"/>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4741284" y="876746"/>
                <a:ext cx="1808643" cy="649598"/>
              </a:xfrm>
              <a:prstGeom prst="rect">
                <a:avLst/>
              </a:prstGeom>
              <a:noFill/>
              <a:ln>
                <a:noFill/>
              </a:ln>
            </p:spPr>
          </p:pic>
          <p:pic>
            <p:nvPicPr>
              <p:cNvPr id="7" name="Google Shape;129;g23ec2985a68_1_49">
                <a:extLst>
                  <a:ext uri="{FF2B5EF4-FFF2-40B4-BE49-F238E27FC236}">
                    <a16:creationId xmlns:a16="http://schemas.microsoft.com/office/drawing/2014/main" id="{C7FED490-332F-71E5-04FD-C59696054C7D}"/>
                  </a:ext>
                </a:extLst>
              </p:cNvPr>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1929673" y="706129"/>
                <a:ext cx="2121228" cy="820215"/>
              </a:xfrm>
              <a:prstGeom prst="rect">
                <a:avLst/>
              </a:prstGeom>
              <a:noFill/>
              <a:ln>
                <a:noFill/>
              </a:ln>
            </p:spPr>
          </p:pic>
          <p:sp>
            <p:nvSpPr>
              <p:cNvPr id="8" name="TextBox 7">
                <a:extLst>
                  <a:ext uri="{FF2B5EF4-FFF2-40B4-BE49-F238E27FC236}">
                    <a16:creationId xmlns:a16="http://schemas.microsoft.com/office/drawing/2014/main" id="{2655FF29-AA0E-6D6D-14E8-3C0AFBC1848C}"/>
                  </a:ext>
                </a:extLst>
              </p:cNvPr>
              <p:cNvSpPr txBox="1">
                <a:spLocks noGrp="1" noRot="1" noMove="1" noResize="1" noEditPoints="1" noAdjustHandles="1" noChangeArrowheads="1" noChangeShapeType="1"/>
              </p:cNvSpPr>
              <p:nvPr/>
            </p:nvSpPr>
            <p:spPr>
              <a:xfrm>
                <a:off x="4006248" y="751163"/>
                <a:ext cx="1470073" cy="1015663"/>
              </a:xfrm>
              <a:prstGeom prst="rect">
                <a:avLst/>
              </a:prstGeom>
              <a:noFill/>
            </p:spPr>
            <p:txBody>
              <a:bodyPr wrap="square" rtlCol="0">
                <a:spAutoFit/>
              </a:bodyPr>
              <a:lstStyle/>
              <a:p>
                <a:r>
                  <a:rPr lang="en-US" sz="6000">
                    <a:latin typeface="Plus Jakarta Sans" pitchFamily="2" charset="77"/>
                    <a:cs typeface="Plus Jakarta Sans" pitchFamily="2" charset="77"/>
                  </a:rPr>
                  <a:t>×</a:t>
                </a:r>
              </a:p>
            </p:txBody>
          </p:sp>
        </p:grpSp>
        <p:sp>
          <p:nvSpPr>
            <p:cNvPr id="10" name="TextBox 9">
              <a:extLst>
                <a:ext uri="{FF2B5EF4-FFF2-40B4-BE49-F238E27FC236}">
                  <a16:creationId xmlns:a16="http://schemas.microsoft.com/office/drawing/2014/main" id="{D84F96F4-9300-F7A6-EC38-1C9749865B4F}"/>
                </a:ext>
              </a:extLst>
            </p:cNvPr>
            <p:cNvSpPr txBox="1">
              <a:spLocks noGrp="1" noRot="1" noMove="1" noResize="1" noEditPoints="1" noAdjustHandles="1" noChangeArrowheads="1" noChangeShapeType="1"/>
            </p:cNvSpPr>
            <p:nvPr/>
          </p:nvSpPr>
          <p:spPr>
            <a:xfrm>
              <a:off x="1748952" y="3152206"/>
              <a:ext cx="5646097" cy="477054"/>
            </a:xfrm>
            <a:prstGeom prst="rect">
              <a:avLst/>
            </a:prstGeom>
            <a:noFill/>
          </p:spPr>
          <p:txBody>
            <a:bodyPr wrap="none" rtlCol="0">
              <a:spAutoFit/>
            </a:bodyPr>
            <a:lstStyle/>
            <a:p>
              <a:pPr algn="ctr"/>
              <a:r>
                <a:rPr lang="en-US" sz="2500" b="1">
                  <a:latin typeface="Plus Jakarta Sans ExtraBold" pitchFamily="2" charset="77"/>
                  <a:cs typeface="Plus Jakarta Sans ExtraBold" pitchFamily="2" charset="77"/>
                </a:rPr>
                <a:t>Kimia Farma - </a:t>
              </a:r>
              <a:r>
                <a:rPr lang="en-US" sz="2500" b="1">
                  <a:solidFill>
                    <a:srgbClr val="019FAB"/>
                  </a:solidFill>
                  <a:latin typeface="Plus Jakarta Sans ExtraBold" pitchFamily="2" charset="77"/>
                  <a:cs typeface="Plus Jakarta Sans ExtraBold" pitchFamily="2" charset="77"/>
                </a:rPr>
                <a:t>Big Data Analytics 📊</a:t>
              </a:r>
            </a:p>
          </p:txBody>
        </p:sp>
        <p:grpSp>
          <p:nvGrpSpPr>
            <p:cNvPr id="13" name="Group 12">
              <a:extLst>
                <a:ext uri="{FF2B5EF4-FFF2-40B4-BE49-F238E27FC236}">
                  <a16:creationId xmlns:a16="http://schemas.microsoft.com/office/drawing/2014/main" id="{298A686C-9F30-76C8-041C-32CE7631BBE5}"/>
                </a:ext>
              </a:extLst>
            </p:cNvPr>
            <p:cNvGrpSpPr>
              <a:grpSpLocks noGrp="1" noUngrp="1" noRot="1" noMove="1" noResize="1"/>
            </p:cNvGrpSpPr>
            <p:nvPr/>
          </p:nvGrpSpPr>
          <p:grpSpPr>
            <a:xfrm>
              <a:off x="2612408" y="3946783"/>
              <a:ext cx="3919184" cy="477054"/>
              <a:chOff x="1104314" y="3662752"/>
              <a:chExt cx="3919184" cy="477054"/>
            </a:xfrm>
          </p:grpSpPr>
          <p:sp>
            <p:nvSpPr>
              <p:cNvPr id="11" name="Google Shape;60;p1">
                <a:extLst>
                  <a:ext uri="{FF2B5EF4-FFF2-40B4-BE49-F238E27FC236}">
                    <a16:creationId xmlns:a16="http://schemas.microsoft.com/office/drawing/2014/main" id="{42628F48-5B3A-8ABC-82F8-FD63347B0D37}"/>
                  </a:ext>
                </a:extLst>
              </p:cNvPr>
              <p:cNvSpPr txBox="1">
                <a:spLocks noGrp="1" noRot="1" noMove="1" noResize="1" noEditPoints="1" noAdjustHandles="1" noChangeArrowheads="1" noChangeShapeType="1"/>
              </p:cNvSpPr>
              <p:nvPr/>
            </p:nvSpPr>
            <p:spPr>
              <a:xfrm>
                <a:off x="1104314" y="3701240"/>
                <a:ext cx="1342192" cy="400079"/>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i="1" u="none" strike="noStrike" cap="none">
                    <a:solidFill>
                      <a:schemeClr val="tx1"/>
                    </a:solidFill>
                    <a:latin typeface="Plus Jakarta Sans" pitchFamily="2" charset="77"/>
                    <a:ea typeface="Rubik Light"/>
                    <a:cs typeface="Plus Jakarta Sans" pitchFamily="2" charset="77"/>
                    <a:sym typeface="Rubik Light"/>
                  </a:rPr>
                  <a:t>Presented by</a:t>
                </a:r>
                <a:endParaRPr i="1" u="none" strike="noStrike" cap="none">
                  <a:solidFill>
                    <a:schemeClr val="tx1"/>
                  </a:solidFill>
                  <a:latin typeface="Plus Jakarta Sans" pitchFamily="2" charset="77"/>
                  <a:ea typeface="Rubik Light"/>
                  <a:cs typeface="Plus Jakarta Sans" pitchFamily="2" charset="77"/>
                  <a:sym typeface="Rubik Light"/>
                </a:endParaRPr>
              </a:p>
            </p:txBody>
          </p:sp>
          <p:sp>
            <p:nvSpPr>
              <p:cNvPr id="12" name="Rounded Rectangle 11">
                <a:extLst>
                  <a:ext uri="{FF2B5EF4-FFF2-40B4-BE49-F238E27FC236}">
                    <a16:creationId xmlns:a16="http://schemas.microsoft.com/office/drawing/2014/main" id="{B7445BB9-B4A4-23FF-A658-0F6AB8604E18}"/>
                  </a:ext>
                </a:extLst>
              </p:cNvPr>
              <p:cNvSpPr>
                <a:spLocks noGrp="1" noRot="1" noMove="1" noResize="1" noEditPoints="1" noAdjustHandles="1" noChangeArrowheads="1" noChangeShapeType="1"/>
              </p:cNvSpPr>
              <p:nvPr/>
            </p:nvSpPr>
            <p:spPr>
              <a:xfrm>
                <a:off x="2446506" y="3662752"/>
                <a:ext cx="2576992" cy="477054"/>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2000">
                    <a:solidFill>
                      <a:schemeClr val="tx1"/>
                    </a:solidFill>
                    <a:latin typeface="Plus Jakarta Sans Medium" pitchFamily="2" charset="77"/>
                    <a:ea typeface="Rubik Light"/>
                    <a:cs typeface="Plus Jakarta Sans Medium" pitchFamily="2" charset="77"/>
                    <a:sym typeface="Rubik Light"/>
                  </a:rPr>
                  <a:t>Egi Fermana Putra</a:t>
                </a:r>
                <a:endParaRPr lang="en-ID" sz="2000" u="none" strike="noStrike" cap="none">
                  <a:solidFill>
                    <a:schemeClr val="tx1"/>
                  </a:solidFill>
                  <a:latin typeface="Plus Jakarta Sans Medium" pitchFamily="2" charset="77"/>
                  <a:ea typeface="Rubik Light"/>
                  <a:cs typeface="Plus Jakarta Sans Medium" pitchFamily="2" charset="77"/>
                  <a:sym typeface="Rubik Light"/>
                </a:endParaRPr>
              </a:p>
            </p:txBody>
          </p:sp>
        </p:grpSp>
      </p:grpSp>
    </p:spTree>
    <p:extLst>
      <p:ext uri="{BB962C8B-B14F-4D97-AF65-F5344CB8AC3E}">
        <p14:creationId xmlns:p14="http://schemas.microsoft.com/office/powerpoint/2010/main" val="2600491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131" name="Google Shape;131;g23ec2985a68_1_49"/>
          <p:cNvSpPr txBox="1">
            <a:spLocks noGrp="1" noRot="1" noMove="1" noResize="1" noEditPoints="1" noAdjustHandles="1" noChangeArrowheads="1" noChangeShapeType="1"/>
          </p:cNvSpPr>
          <p:nvPr/>
        </p:nvSpPr>
        <p:spPr>
          <a:xfrm>
            <a:off x="4572000" y="1180250"/>
            <a:ext cx="4395216" cy="2954625"/>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This </a:t>
            </a:r>
            <a:r>
              <a:rPr lang="en-ID" sz="1200" b="1" i="0" u="none" strike="noStrike" cap="none">
                <a:solidFill>
                  <a:schemeClr val="dk1"/>
                </a:solidFill>
                <a:latin typeface="Plus Jakarta Sans" pitchFamily="2" charset="77"/>
                <a:ea typeface="Rubik"/>
                <a:cs typeface="Plus Jakarta Sans" pitchFamily="2" charset="77"/>
                <a:sym typeface="Rubik"/>
              </a:rPr>
              <a:t>SELECT</a:t>
            </a:r>
            <a:r>
              <a:rPr lang="en-ID" sz="1200" b="0" i="0" u="none" strike="noStrike" cap="none">
                <a:solidFill>
                  <a:schemeClr val="dk1"/>
                </a:solidFill>
                <a:latin typeface="Plus Jakarta Sans" pitchFamily="2" charset="77"/>
                <a:ea typeface="Rubik"/>
                <a:cs typeface="Plus Jakarta Sans" pitchFamily="2" charset="77"/>
                <a:sym typeface="Rubik"/>
              </a:rPr>
              <a:t> statement fetches data from the specified tables (</a:t>
            </a:r>
            <a:r>
              <a:rPr lang="en-ID" sz="1200" b="1" i="0" u="none" strike="noStrike" cap="none">
                <a:solidFill>
                  <a:schemeClr val="dk1"/>
                </a:solidFill>
                <a:latin typeface="Plus Jakarta Sans" pitchFamily="2" charset="77"/>
                <a:ea typeface="Rubik"/>
                <a:cs typeface="Plus Jakarta Sans" pitchFamily="2" charset="77"/>
                <a:sym typeface="Rubik"/>
              </a:rPr>
              <a:t>kf_final_transaction</a:t>
            </a:r>
            <a:r>
              <a:rPr lang="en-ID" sz="1200" b="0" i="0" u="none" strike="noStrike" cap="none">
                <a:solidFill>
                  <a:schemeClr val="dk1"/>
                </a:solidFill>
                <a:latin typeface="Plus Jakarta Sans" pitchFamily="2" charset="77"/>
                <a:ea typeface="Rubik"/>
                <a:cs typeface="Plus Jakarta Sans" pitchFamily="2" charset="77"/>
                <a:sym typeface="Rubik"/>
              </a:rPr>
              <a:t>, </a:t>
            </a:r>
            <a:r>
              <a:rPr lang="en-ID" sz="1200" b="1" i="0" u="none" strike="noStrike" cap="none">
                <a:solidFill>
                  <a:schemeClr val="dk1"/>
                </a:solidFill>
                <a:latin typeface="Plus Jakarta Sans" pitchFamily="2" charset="77"/>
                <a:ea typeface="Rubik"/>
                <a:cs typeface="Plus Jakarta Sans" pitchFamily="2" charset="77"/>
                <a:sym typeface="Rubik"/>
              </a:rPr>
              <a:t>kf_kantor_cabang</a:t>
            </a:r>
            <a:r>
              <a:rPr lang="en-ID" sz="1200" b="0" i="0" u="none" strike="noStrike" cap="none">
                <a:solidFill>
                  <a:schemeClr val="dk1"/>
                </a:solidFill>
                <a:latin typeface="Plus Jakarta Sans" pitchFamily="2" charset="77"/>
                <a:ea typeface="Rubik"/>
                <a:cs typeface="Plus Jakarta Sans" pitchFamily="2" charset="77"/>
                <a:sym typeface="Rubik"/>
              </a:rPr>
              <a:t>, and </a:t>
            </a:r>
            <a:r>
              <a:rPr lang="en-ID" sz="1200" b="1" i="0" u="none" strike="noStrike" cap="none">
                <a:solidFill>
                  <a:schemeClr val="dk1"/>
                </a:solidFill>
                <a:latin typeface="Plus Jakarta Sans" pitchFamily="2" charset="77"/>
                <a:ea typeface="Rubik"/>
                <a:cs typeface="Plus Jakarta Sans" pitchFamily="2" charset="77"/>
                <a:sym typeface="Rubik"/>
              </a:rPr>
              <a:t>kf_product</a:t>
            </a:r>
            <a:r>
              <a:rPr lang="en-ID" sz="1200" b="0" i="0" u="none" strike="noStrike" cap="none">
                <a:solidFill>
                  <a:schemeClr val="dk1"/>
                </a:solidFill>
                <a:latin typeface="Plus Jakarta Sans" pitchFamily="2" charset="77"/>
                <a:ea typeface="Rubik"/>
                <a:cs typeface="Plus Jakarta Sans" pitchFamily="2" charset="77"/>
                <a:sym typeface="Rubik"/>
              </a:rPr>
              <a:t>). It selects specific columns from these tables and performs transformations on some columns:</a:t>
            </a:r>
            <a:endParaRPr lang="en-ID" sz="1200">
              <a:solidFill>
                <a:schemeClr val="dk1"/>
              </a:solidFill>
              <a:latin typeface="Plus Jakarta Sans" pitchFamily="2" charset="77"/>
              <a:ea typeface="Rubik"/>
              <a:cs typeface="Plus Jakarta Sans" pitchFamily="2" charset="77"/>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It calculates </a:t>
            </a:r>
            <a:r>
              <a:rPr lang="en-ID" sz="1200" b="1" i="0" u="none" strike="noStrike" cap="none">
                <a:solidFill>
                  <a:schemeClr val="dk1"/>
                </a:solidFill>
                <a:latin typeface="Plus Jakarta Sans" pitchFamily="2" charset="77"/>
                <a:ea typeface="Rubik"/>
                <a:cs typeface="Plus Jakarta Sans" pitchFamily="2" charset="77"/>
                <a:sym typeface="Rubik"/>
              </a:rPr>
              <a:t>gross_profit_percentage </a:t>
            </a:r>
            <a:r>
              <a:rPr lang="en-ID" sz="1200" b="0" i="0" u="none" strike="noStrike" cap="none">
                <a:solidFill>
                  <a:schemeClr val="dk1"/>
                </a:solidFill>
                <a:latin typeface="Plus Jakarta Sans" pitchFamily="2" charset="77"/>
                <a:ea typeface="Rubik"/>
                <a:cs typeface="Plus Jakarta Sans" pitchFamily="2" charset="77"/>
                <a:sym typeface="Rubik"/>
              </a:rPr>
              <a:t>based on the </a:t>
            </a:r>
            <a:r>
              <a:rPr lang="en-ID" sz="1200" b="1" i="0" u="none" strike="noStrike" cap="none">
                <a:solidFill>
                  <a:schemeClr val="dk1"/>
                </a:solidFill>
                <a:latin typeface="Plus Jakarta Sans" pitchFamily="2" charset="77"/>
                <a:ea typeface="Rubik"/>
                <a:cs typeface="Plus Jakarta Sans" pitchFamily="2" charset="77"/>
                <a:sym typeface="Rubik"/>
              </a:rPr>
              <a:t>price</a:t>
            </a:r>
            <a:r>
              <a:rPr lang="en-ID" sz="1200" b="0" i="0" u="none" strike="noStrike" cap="none">
                <a:solidFill>
                  <a:schemeClr val="dk1"/>
                </a:solidFill>
                <a:latin typeface="Plus Jakarta Sans" pitchFamily="2" charset="77"/>
                <a:ea typeface="Rubik"/>
                <a:cs typeface="Plus Jakarta Sans" pitchFamily="2" charset="77"/>
                <a:sym typeface="Rubik"/>
              </a:rPr>
              <a:t> column.</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It calculates </a:t>
            </a:r>
            <a:r>
              <a:rPr lang="en-ID" sz="1200" b="1" i="0" u="none" strike="noStrike" cap="none">
                <a:solidFill>
                  <a:schemeClr val="dk1"/>
                </a:solidFill>
                <a:latin typeface="Plus Jakarta Sans" pitchFamily="2" charset="77"/>
                <a:ea typeface="Rubik"/>
                <a:cs typeface="Plus Jakarta Sans" pitchFamily="2" charset="77"/>
                <a:sym typeface="Rubik"/>
              </a:rPr>
              <a:t>nett_sales </a:t>
            </a:r>
            <a:r>
              <a:rPr lang="en-ID" sz="1200" b="0" i="0" u="none" strike="noStrike" cap="none">
                <a:solidFill>
                  <a:schemeClr val="dk1"/>
                </a:solidFill>
                <a:latin typeface="Plus Jakarta Sans" pitchFamily="2" charset="77"/>
                <a:ea typeface="Rubik"/>
                <a:cs typeface="Plus Jakarta Sans" pitchFamily="2" charset="77"/>
                <a:sym typeface="Rubik"/>
              </a:rPr>
              <a:t>by subtracting the </a:t>
            </a:r>
            <a:r>
              <a:rPr lang="en-ID" sz="1200" b="1" i="0" u="none" strike="noStrike" cap="none">
                <a:solidFill>
                  <a:schemeClr val="dk1"/>
                </a:solidFill>
                <a:latin typeface="Plus Jakarta Sans" pitchFamily="2" charset="77"/>
                <a:ea typeface="Rubik"/>
                <a:cs typeface="Plus Jakarta Sans" pitchFamily="2" charset="77"/>
                <a:sym typeface="Rubik"/>
              </a:rPr>
              <a:t>discount</a:t>
            </a:r>
            <a:r>
              <a:rPr lang="en-ID" sz="1200" b="0" i="0" u="none" strike="noStrike" cap="none">
                <a:solidFill>
                  <a:schemeClr val="dk1"/>
                </a:solidFill>
                <a:latin typeface="Plus Jakarta Sans" pitchFamily="2" charset="77"/>
                <a:ea typeface="Rubik"/>
                <a:cs typeface="Plus Jakarta Sans" pitchFamily="2" charset="77"/>
                <a:sym typeface="Rubik"/>
              </a:rPr>
              <a:t> from the </a:t>
            </a:r>
            <a:r>
              <a:rPr lang="en-ID" sz="1200" b="1" i="0" u="none" strike="noStrike" cap="none">
                <a:solidFill>
                  <a:schemeClr val="dk1"/>
                </a:solidFill>
                <a:latin typeface="Plus Jakarta Sans" pitchFamily="2" charset="77"/>
                <a:ea typeface="Rubik"/>
                <a:cs typeface="Plus Jakarta Sans" pitchFamily="2" charset="77"/>
                <a:sym typeface="Rubik"/>
              </a:rPr>
              <a:t>price</a:t>
            </a:r>
            <a:r>
              <a:rPr lang="en-ID" sz="1200" b="0" i="0" u="none" strike="noStrike" cap="none">
                <a:solidFill>
                  <a:schemeClr val="dk1"/>
                </a:solidFill>
                <a:latin typeface="Plus Jakarta Sans" pitchFamily="2" charset="77"/>
                <a:ea typeface="Rubik"/>
                <a:cs typeface="Plus Jakarta Sans" pitchFamily="2" charset="77"/>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It calculates </a:t>
            </a:r>
            <a:r>
              <a:rPr lang="en-ID" sz="1200" b="1" i="0" u="none" strike="noStrike" cap="none">
                <a:solidFill>
                  <a:schemeClr val="dk1"/>
                </a:solidFill>
                <a:latin typeface="Plus Jakarta Sans" pitchFamily="2" charset="77"/>
                <a:ea typeface="Rubik"/>
                <a:cs typeface="Plus Jakarta Sans" pitchFamily="2" charset="77"/>
                <a:sym typeface="Rubik"/>
              </a:rPr>
              <a:t>nett_profit </a:t>
            </a:r>
            <a:r>
              <a:rPr lang="en-ID" sz="1200" b="0" i="0" u="none" strike="noStrike" cap="none">
                <a:solidFill>
                  <a:schemeClr val="dk1"/>
                </a:solidFill>
                <a:latin typeface="Plus Jakarta Sans" pitchFamily="2" charset="77"/>
                <a:ea typeface="Rubik"/>
                <a:cs typeface="Plus Jakarta Sans" pitchFamily="2" charset="77"/>
                <a:sym typeface="Rubik"/>
              </a:rPr>
              <a:t>based on </a:t>
            </a:r>
            <a:r>
              <a:rPr lang="en-ID" sz="1200" b="1" i="0" u="none" strike="noStrike" cap="none">
                <a:solidFill>
                  <a:schemeClr val="dk1"/>
                </a:solidFill>
                <a:latin typeface="Plus Jakarta Sans" pitchFamily="2" charset="77"/>
                <a:ea typeface="Rubik"/>
                <a:cs typeface="Plus Jakarta Sans" pitchFamily="2" charset="77"/>
                <a:sym typeface="Rubik"/>
              </a:rPr>
              <a:t>nett_sales </a:t>
            </a:r>
            <a:r>
              <a:rPr lang="en-ID" sz="1200" b="0" i="0" u="none" strike="noStrike" cap="none">
                <a:solidFill>
                  <a:schemeClr val="dk1"/>
                </a:solidFill>
                <a:latin typeface="Plus Jakarta Sans" pitchFamily="2" charset="77"/>
                <a:ea typeface="Rubik"/>
                <a:cs typeface="Plus Jakarta Sans" pitchFamily="2" charset="77"/>
                <a:sym typeface="Rubik"/>
              </a:rPr>
              <a:t>and </a:t>
            </a:r>
            <a:r>
              <a:rPr lang="en-ID" sz="1200" b="1" i="0" u="none" strike="noStrike" cap="none">
                <a:solidFill>
                  <a:schemeClr val="dk1"/>
                </a:solidFill>
                <a:latin typeface="Plus Jakarta Sans" pitchFamily="2" charset="77"/>
                <a:ea typeface="Rubik"/>
                <a:cs typeface="Plus Jakarta Sans" pitchFamily="2" charset="77"/>
                <a:sym typeface="Rubik"/>
              </a:rPr>
              <a:t>gross_profit_percentage</a:t>
            </a:r>
            <a:r>
              <a:rPr lang="en-ID" sz="1200" b="0" i="0" u="none" strike="noStrike" cap="none">
                <a:solidFill>
                  <a:schemeClr val="dk1"/>
                </a:solidFill>
                <a:latin typeface="Plus Jakarta Sans" pitchFamily="2" charset="77"/>
                <a:ea typeface="Rubik"/>
                <a:cs typeface="Plus Jakarta Sans" pitchFamily="2" charset="77"/>
                <a:sym typeface="Rubik"/>
              </a:rPr>
              <a:t>.</a:t>
            </a:r>
          </a:p>
        </p:txBody>
      </p:sp>
      <p:sp>
        <p:nvSpPr>
          <p:cNvPr id="4" name="Google Shape;131;g23ec2985a68_1_49">
            <a:extLst>
              <a:ext uri="{FF2B5EF4-FFF2-40B4-BE49-F238E27FC236}">
                <a16:creationId xmlns:a16="http://schemas.microsoft.com/office/drawing/2014/main" id="{8643A5D7-850B-273E-C372-B6795CA74300}"/>
              </a:ext>
            </a:extLst>
          </p:cNvPr>
          <p:cNvSpPr txBox="1">
            <a:spLocks noGrp="1" noRot="1" noMove="1" noResize="1" noEditPoints="1" noAdjustHandles="1" noChangeArrowheads="1" noChangeShapeType="1"/>
          </p:cNvSpPr>
          <p:nvPr/>
        </p:nvSpPr>
        <p:spPr>
          <a:xfrm>
            <a:off x="4572000" y="809802"/>
            <a:ext cx="3686991" cy="507801"/>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ID" b="1" u="none" strike="noStrike" cap="none">
                <a:solidFill>
                  <a:srgbClr val="019FAB"/>
                </a:solidFill>
                <a:latin typeface="Plus Jakarta Sans" pitchFamily="2" charset="77"/>
                <a:ea typeface="Rubik"/>
                <a:cs typeface="Plus Jakarta Sans" pitchFamily="2" charset="77"/>
                <a:sym typeface="Rubik"/>
              </a:rPr>
              <a:t>Data Selection and Transformation</a:t>
            </a:r>
            <a:endParaRPr sz="2400" b="1" u="none" strike="noStrike" cap="none">
              <a:solidFill>
                <a:srgbClr val="019FAB"/>
              </a:solidFill>
              <a:latin typeface="Plus Jakarta Sans" pitchFamily="2" charset="77"/>
              <a:ea typeface="Rubik"/>
              <a:cs typeface="Plus Jakarta Sans" pitchFamily="2" charset="77"/>
              <a:sym typeface="Rubik"/>
            </a:endParaRPr>
          </a:p>
        </p:txBody>
      </p:sp>
      <p:pic>
        <p:nvPicPr>
          <p:cNvPr id="6" name="Picture 5" descr="A screenshot of a computer code&#10;&#10;Description automatically generated">
            <a:extLst>
              <a:ext uri="{FF2B5EF4-FFF2-40B4-BE49-F238E27FC236}">
                <a16:creationId xmlns:a16="http://schemas.microsoft.com/office/drawing/2014/main" id="{72D65FA1-E56A-E33C-1340-D537EB19F334}"/>
              </a:ext>
            </a:extLst>
          </p:cNvPr>
          <p:cNvPicPr>
            <a:picLocks noGrp="1" noRot="1" noChangeAspect="1" noMove="1" noResize="1" noEditPoints="1" noAdjustHandles="1" noChangeArrowheads="1" noChangeShapeType="1" noCrop="1"/>
          </p:cNvPicPr>
          <p:nvPr/>
        </p:nvPicPr>
        <p:blipFill rotWithShape="1">
          <a:blip r:embed="rId5"/>
          <a:srcRect r="24193"/>
          <a:stretch/>
        </p:blipFill>
        <p:spPr>
          <a:xfrm>
            <a:off x="376504" y="815771"/>
            <a:ext cx="3875457" cy="4000934"/>
          </a:xfrm>
          <a:prstGeom prst="roundRect">
            <a:avLst>
              <a:gd name="adj" fmla="val 2132"/>
            </a:avLst>
          </a:prstGeom>
          <a:ln w="12700">
            <a:solidFill>
              <a:schemeClr val="tx1"/>
            </a:solidFill>
          </a:ln>
          <a:effectLst>
            <a:outerShdw dist="63500" dir="2700000" algn="tl" rotWithShape="0">
              <a:prstClr val="black"/>
            </a:outerShdw>
          </a:effectLst>
        </p:spPr>
      </p:pic>
      <p:sp>
        <p:nvSpPr>
          <p:cNvPr id="2" name="TextBox 1">
            <a:extLst>
              <a:ext uri="{FF2B5EF4-FFF2-40B4-BE49-F238E27FC236}">
                <a16:creationId xmlns:a16="http://schemas.microsoft.com/office/drawing/2014/main" id="{6C266FC3-4BF5-D254-CC19-CCF8A12D75DB}"/>
              </a:ext>
            </a:extLst>
          </p:cNvPr>
          <p:cNvSpPr txBox="1">
            <a:spLocks noGrp="1" noRot="1" noMove="1" noResize="1" noEditPoints="1" noAdjustHandles="1" noChangeArrowheads="1" noChangeShapeType="1"/>
          </p:cNvSpPr>
          <p:nvPr/>
        </p:nvSpPr>
        <p:spPr>
          <a:xfrm>
            <a:off x="4572000" y="4616650"/>
            <a:ext cx="2289409"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GitHub repository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
        <p:nvSpPr>
          <p:cNvPr id="3" name="Google Shape;130;g23ec2985a68_1_49">
            <a:extLst>
              <a:ext uri="{FF2B5EF4-FFF2-40B4-BE49-F238E27FC236}">
                <a16:creationId xmlns:a16="http://schemas.microsoft.com/office/drawing/2014/main" id="{10BAE51A-3149-78CB-A465-E319977766DB}"/>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BigQuery </a:t>
            </a:r>
            <a:r>
              <a:rPr lang="en-ID" sz="2700" b="1" u="none" strike="noStrike" cap="none">
                <a:solidFill>
                  <a:srgbClr val="019FAB"/>
                </a:solidFill>
                <a:latin typeface="Plus Jakarta Sans ExtraBold" pitchFamily="2" charset="77"/>
                <a:ea typeface="Rubik"/>
                <a:cs typeface="Plus Jakarta Sans ExtraBold" pitchFamily="2" charset="77"/>
                <a:sym typeface="Rubik"/>
              </a:rPr>
              <a:t>Syntax</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224002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pSp>
        <p:nvGrpSpPr>
          <p:cNvPr id="7" name="Group 6">
            <a:extLst>
              <a:ext uri="{FF2B5EF4-FFF2-40B4-BE49-F238E27FC236}">
                <a16:creationId xmlns:a16="http://schemas.microsoft.com/office/drawing/2014/main" id="{0BE46E20-D068-9307-86D8-4F6524ABB9FC}"/>
              </a:ext>
            </a:extLst>
          </p:cNvPr>
          <p:cNvGrpSpPr>
            <a:grpSpLocks noGrp="1" noUngrp="1" noRot="1" noMove="1" noResize="1"/>
          </p:cNvGrpSpPr>
          <p:nvPr/>
        </p:nvGrpSpPr>
        <p:grpSpPr>
          <a:xfrm>
            <a:off x="685800" y="1393342"/>
            <a:ext cx="7772400" cy="2356816"/>
            <a:chOff x="685800" y="1997362"/>
            <a:chExt cx="7772400" cy="2356816"/>
          </a:xfrm>
        </p:grpSpPr>
        <p:sp>
          <p:nvSpPr>
            <p:cNvPr id="131" name="Google Shape;131;g23ec2985a68_1_49"/>
            <p:cNvSpPr txBox="1">
              <a:spLocks noGrp="1" noRot="1" noMove="1" noResize="1" noEditPoints="1" noAdjustHandles="1" noChangeArrowheads="1" noChangeShapeType="1"/>
            </p:cNvSpPr>
            <p:nvPr/>
          </p:nvSpPr>
          <p:spPr>
            <a:xfrm>
              <a:off x="685800" y="1997362"/>
              <a:ext cx="7772400" cy="507801"/>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ID" b="1">
                  <a:solidFill>
                    <a:srgbClr val="019FAB"/>
                  </a:solidFill>
                  <a:latin typeface="Plus Jakarta Sans" pitchFamily="2" charset="77"/>
                  <a:ea typeface="Rubik"/>
                  <a:cs typeface="Plus Jakarta Sans" pitchFamily="2" charset="77"/>
                  <a:sym typeface="Rubik"/>
                </a:rPr>
                <a:t>Data Joins</a:t>
              </a:r>
              <a:endParaRPr sz="2400" b="1" u="none" strike="noStrike" cap="none">
                <a:solidFill>
                  <a:srgbClr val="019FAB"/>
                </a:solidFill>
                <a:latin typeface="Plus Jakarta Sans" pitchFamily="2" charset="77"/>
                <a:ea typeface="Rubik"/>
                <a:cs typeface="Plus Jakarta Sans" pitchFamily="2" charset="77"/>
                <a:sym typeface="Rubik"/>
              </a:endParaRPr>
            </a:p>
          </p:txBody>
        </p:sp>
        <p:sp>
          <p:nvSpPr>
            <p:cNvPr id="4" name="Google Shape;131;g23ec2985a68_1_49">
              <a:extLst>
                <a:ext uri="{FF2B5EF4-FFF2-40B4-BE49-F238E27FC236}">
                  <a16:creationId xmlns:a16="http://schemas.microsoft.com/office/drawing/2014/main" id="{8643A5D7-850B-273E-C372-B6795CA74300}"/>
                </a:ext>
              </a:extLst>
            </p:cNvPr>
            <p:cNvSpPr txBox="1">
              <a:spLocks noGrp="1" noRot="1" noMove="1" noResize="1" noEditPoints="1" noAdjustHandles="1" noChangeArrowheads="1" noChangeShapeType="1"/>
            </p:cNvSpPr>
            <p:nvPr/>
          </p:nvSpPr>
          <p:spPr>
            <a:xfrm>
              <a:off x="685800" y="3338546"/>
              <a:ext cx="7772400" cy="1015632"/>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This part specifies the tables to be joined (</a:t>
              </a:r>
              <a:r>
                <a:rPr lang="en-ID" sz="1200" b="1" i="0" u="none" strike="noStrike" cap="none">
                  <a:solidFill>
                    <a:schemeClr val="dk1"/>
                  </a:solidFill>
                  <a:latin typeface="Plus Jakarta Sans" pitchFamily="2" charset="77"/>
                  <a:ea typeface="Rubik"/>
                  <a:cs typeface="Plus Jakarta Sans" pitchFamily="2" charset="77"/>
                  <a:sym typeface="Rubik"/>
                </a:rPr>
                <a:t>kf_final_transaction</a:t>
              </a:r>
              <a:r>
                <a:rPr lang="en-ID" sz="1200" b="0" i="0" u="none" strike="noStrike" cap="none">
                  <a:solidFill>
                    <a:schemeClr val="dk1"/>
                  </a:solidFill>
                  <a:latin typeface="Plus Jakarta Sans" pitchFamily="2" charset="77"/>
                  <a:ea typeface="Rubik"/>
                  <a:cs typeface="Plus Jakarta Sans" pitchFamily="2" charset="77"/>
                  <a:sym typeface="Rubik"/>
                </a:rPr>
                <a:t>, </a:t>
              </a:r>
              <a:r>
                <a:rPr lang="en-ID" sz="1200" b="1" i="0" u="none" strike="noStrike" cap="none">
                  <a:solidFill>
                    <a:schemeClr val="dk1"/>
                  </a:solidFill>
                  <a:latin typeface="Plus Jakarta Sans" pitchFamily="2" charset="77"/>
                  <a:ea typeface="Rubik"/>
                  <a:cs typeface="Plus Jakarta Sans" pitchFamily="2" charset="77"/>
                  <a:sym typeface="Rubik"/>
                </a:rPr>
                <a:t>kf_kantor_cabang</a:t>
              </a:r>
              <a:r>
                <a:rPr lang="en-ID" sz="1200" b="0" i="0" u="none" strike="noStrike" cap="none">
                  <a:solidFill>
                    <a:schemeClr val="dk1"/>
                  </a:solidFill>
                  <a:latin typeface="Plus Jakarta Sans" pitchFamily="2" charset="77"/>
                  <a:ea typeface="Rubik"/>
                  <a:cs typeface="Plus Jakarta Sans" pitchFamily="2" charset="77"/>
                  <a:sym typeface="Rubik"/>
                </a:rPr>
                <a:t>, and </a:t>
              </a:r>
              <a:r>
                <a:rPr lang="en-ID" sz="1200" b="1" i="0" u="none" strike="noStrike" cap="none">
                  <a:solidFill>
                    <a:schemeClr val="dk1"/>
                  </a:solidFill>
                  <a:latin typeface="Plus Jakarta Sans" pitchFamily="2" charset="77"/>
                  <a:ea typeface="Rubik"/>
                  <a:cs typeface="Plus Jakarta Sans" pitchFamily="2" charset="77"/>
                  <a:sym typeface="Rubik"/>
                </a:rPr>
                <a:t>kf_product</a:t>
              </a:r>
              <a:r>
                <a:rPr lang="en-ID" sz="1200" b="0" i="0" u="none" strike="noStrike" cap="none">
                  <a:solidFill>
                    <a:schemeClr val="dk1"/>
                  </a:solidFill>
                  <a:latin typeface="Plus Jakarta Sans" pitchFamily="2" charset="77"/>
                  <a:ea typeface="Rubik"/>
                  <a:cs typeface="Plus Jakarta Sans" pitchFamily="2" charset="77"/>
                  <a:sym typeface="Rubik"/>
                </a:rPr>
                <a:t>) and the conditions for joining them. It joins </a:t>
              </a:r>
              <a:r>
                <a:rPr lang="en-ID" sz="1200" b="1" i="0" u="none" strike="noStrike" cap="none">
                  <a:solidFill>
                    <a:schemeClr val="dk1"/>
                  </a:solidFill>
                  <a:latin typeface="Plus Jakarta Sans" pitchFamily="2" charset="77"/>
                  <a:ea typeface="Rubik"/>
                  <a:cs typeface="Plus Jakarta Sans" pitchFamily="2" charset="77"/>
                  <a:sym typeface="Rubik"/>
                </a:rPr>
                <a:t>kf_final_transaction </a:t>
              </a:r>
              <a:r>
                <a:rPr lang="en-ID" sz="1200" b="0" i="0" u="none" strike="noStrike" cap="none">
                  <a:solidFill>
                    <a:schemeClr val="dk1"/>
                  </a:solidFill>
                  <a:latin typeface="Plus Jakarta Sans" pitchFamily="2" charset="77"/>
                  <a:ea typeface="Rubik"/>
                  <a:cs typeface="Plus Jakarta Sans" pitchFamily="2" charset="77"/>
                  <a:sym typeface="Rubik"/>
                </a:rPr>
                <a:t>with </a:t>
              </a:r>
              <a:r>
                <a:rPr lang="en-ID" sz="1200" b="1" i="0" u="none" strike="noStrike" cap="none">
                  <a:solidFill>
                    <a:schemeClr val="dk1"/>
                  </a:solidFill>
                  <a:latin typeface="Plus Jakarta Sans" pitchFamily="2" charset="77"/>
                  <a:ea typeface="Rubik"/>
                  <a:cs typeface="Plus Jakarta Sans" pitchFamily="2" charset="77"/>
                  <a:sym typeface="Rubik"/>
                </a:rPr>
                <a:t>kf_kantor_cabang </a:t>
              </a:r>
              <a:r>
                <a:rPr lang="en-ID" sz="1200" b="0" i="0" u="none" strike="noStrike" cap="none">
                  <a:solidFill>
                    <a:schemeClr val="dk1"/>
                  </a:solidFill>
                  <a:latin typeface="Plus Jakarta Sans" pitchFamily="2" charset="77"/>
                  <a:ea typeface="Rubik"/>
                  <a:cs typeface="Plus Jakarta Sans" pitchFamily="2" charset="77"/>
                  <a:sym typeface="Rubik"/>
                </a:rPr>
                <a:t>on </a:t>
              </a:r>
              <a:r>
                <a:rPr lang="en-ID" sz="1200" b="1" i="0" u="none" strike="noStrike" cap="none">
                  <a:solidFill>
                    <a:schemeClr val="dk1"/>
                  </a:solidFill>
                  <a:latin typeface="Plus Jakarta Sans" pitchFamily="2" charset="77"/>
                  <a:ea typeface="Rubik"/>
                  <a:cs typeface="Plus Jakarta Sans" pitchFamily="2" charset="77"/>
                  <a:sym typeface="Rubik"/>
                </a:rPr>
                <a:t>branch_id </a:t>
              </a:r>
              <a:r>
                <a:rPr lang="en-ID" sz="1200" b="0" i="0" u="none" strike="noStrike" cap="none">
                  <a:solidFill>
                    <a:schemeClr val="dk1"/>
                  </a:solidFill>
                  <a:latin typeface="Plus Jakarta Sans" pitchFamily="2" charset="77"/>
                  <a:ea typeface="Rubik"/>
                  <a:cs typeface="Plus Jakarta Sans" pitchFamily="2" charset="77"/>
                  <a:sym typeface="Rubik"/>
                </a:rPr>
                <a:t>and </a:t>
              </a:r>
              <a:r>
                <a:rPr lang="en-ID" sz="1200" b="1" i="0" u="none" strike="noStrike" cap="none">
                  <a:solidFill>
                    <a:schemeClr val="dk1"/>
                  </a:solidFill>
                  <a:latin typeface="Plus Jakarta Sans" pitchFamily="2" charset="77"/>
                  <a:ea typeface="Rubik"/>
                  <a:cs typeface="Plus Jakarta Sans" pitchFamily="2" charset="77"/>
                  <a:sym typeface="Rubik"/>
                </a:rPr>
                <a:t>kf_final_transaction </a:t>
              </a:r>
              <a:r>
                <a:rPr lang="en-ID" sz="1200" b="0" i="0" u="none" strike="noStrike" cap="none">
                  <a:solidFill>
                    <a:schemeClr val="dk1"/>
                  </a:solidFill>
                  <a:latin typeface="Plus Jakarta Sans" pitchFamily="2" charset="77"/>
                  <a:ea typeface="Rubik"/>
                  <a:cs typeface="Plus Jakarta Sans" pitchFamily="2" charset="77"/>
                  <a:sym typeface="Rubik"/>
                </a:rPr>
                <a:t>with </a:t>
              </a:r>
              <a:r>
                <a:rPr lang="en-ID" sz="1200" b="1" i="0" u="none" strike="noStrike" cap="none">
                  <a:solidFill>
                    <a:schemeClr val="dk1"/>
                  </a:solidFill>
                  <a:latin typeface="Plus Jakarta Sans" pitchFamily="2" charset="77"/>
                  <a:ea typeface="Rubik"/>
                  <a:cs typeface="Plus Jakarta Sans" pitchFamily="2" charset="77"/>
                  <a:sym typeface="Rubik"/>
                </a:rPr>
                <a:t>kf_product </a:t>
              </a:r>
              <a:r>
                <a:rPr lang="en-ID" sz="1200" b="0" i="0" u="none" strike="noStrike" cap="none">
                  <a:solidFill>
                    <a:schemeClr val="dk1"/>
                  </a:solidFill>
                  <a:latin typeface="Plus Jakarta Sans" pitchFamily="2" charset="77"/>
                  <a:ea typeface="Rubik"/>
                  <a:cs typeface="Plus Jakarta Sans" pitchFamily="2" charset="77"/>
                  <a:sym typeface="Rubik"/>
                </a:rPr>
                <a:t>on </a:t>
              </a:r>
              <a:r>
                <a:rPr lang="en-ID" sz="1200" b="1" i="0" u="none" strike="noStrike" cap="none">
                  <a:solidFill>
                    <a:schemeClr val="dk1"/>
                  </a:solidFill>
                  <a:latin typeface="Plus Jakarta Sans" pitchFamily="2" charset="77"/>
                  <a:ea typeface="Rubik"/>
                  <a:cs typeface="Plus Jakarta Sans" pitchFamily="2" charset="77"/>
                  <a:sym typeface="Rubik"/>
                </a:rPr>
                <a:t>product_id</a:t>
              </a:r>
              <a:r>
                <a:rPr lang="en-ID" sz="1200" b="0" i="0" u="none" strike="noStrike" cap="none">
                  <a:solidFill>
                    <a:schemeClr val="dk1"/>
                  </a:solidFill>
                  <a:latin typeface="Plus Jakarta Sans" pitchFamily="2" charset="77"/>
                  <a:ea typeface="Rubik"/>
                  <a:cs typeface="Plus Jakarta Sans" pitchFamily="2" charset="77"/>
                  <a:sym typeface="Rubik"/>
                </a:rPr>
                <a:t>.</a:t>
              </a:r>
              <a:endParaRPr sz="2000" b="1" i="0" u="none" strike="noStrike" cap="none">
                <a:solidFill>
                  <a:srgbClr val="000000"/>
                </a:solidFill>
                <a:latin typeface="Plus Jakarta Sans" pitchFamily="2" charset="77"/>
                <a:ea typeface="Rubik"/>
                <a:cs typeface="Plus Jakarta Sans" pitchFamily="2" charset="77"/>
                <a:sym typeface="Rubik"/>
              </a:endParaRPr>
            </a:p>
          </p:txBody>
        </p:sp>
        <p:pic>
          <p:nvPicPr>
            <p:cNvPr id="6" name="Picture 5">
              <a:extLst>
                <a:ext uri="{FF2B5EF4-FFF2-40B4-BE49-F238E27FC236}">
                  <a16:creationId xmlns:a16="http://schemas.microsoft.com/office/drawing/2014/main" id="{1661CDA1-C567-A069-F6B2-08A4B887DEBA}"/>
                </a:ext>
              </a:extLst>
            </p:cNvPr>
            <p:cNvPicPr>
              <a:picLocks noGrp="1" noRot="1" noChangeAspect="1" noMove="1" noResize="1" noEditPoints="1" noAdjustHandles="1" noChangeArrowheads="1" noChangeShapeType="1" noCrop="1"/>
            </p:cNvPicPr>
            <p:nvPr/>
          </p:nvPicPr>
          <p:blipFill>
            <a:blip r:embed="rId5"/>
            <a:stretch>
              <a:fillRect/>
            </a:stretch>
          </p:blipFill>
          <p:spPr>
            <a:xfrm>
              <a:off x="685800" y="2458997"/>
              <a:ext cx="7772400" cy="858768"/>
            </a:xfrm>
            <a:prstGeom prst="roundRect">
              <a:avLst>
                <a:gd name="adj" fmla="val 9585"/>
              </a:avLst>
            </a:prstGeom>
            <a:ln w="12700">
              <a:solidFill>
                <a:schemeClr val="tx1"/>
              </a:solidFill>
            </a:ln>
            <a:effectLst>
              <a:outerShdw dist="63500" dir="2700000" algn="tl" rotWithShape="0">
                <a:prstClr val="black"/>
              </a:outerShdw>
            </a:effectLst>
          </p:spPr>
        </p:pic>
      </p:grpSp>
      <p:sp>
        <p:nvSpPr>
          <p:cNvPr id="5" name="TextBox 4">
            <a:extLst>
              <a:ext uri="{FF2B5EF4-FFF2-40B4-BE49-F238E27FC236}">
                <a16:creationId xmlns:a16="http://schemas.microsoft.com/office/drawing/2014/main" id="{4EA5B18D-2F69-CE63-DC90-437A2AA6F58A}"/>
              </a:ext>
            </a:extLst>
          </p:cNvPr>
          <p:cNvSpPr txBox="1">
            <a:spLocks noGrp="1" noRot="1" noMove="1" noResize="1" noEditPoints="1" noAdjustHandles="1" noChangeArrowheads="1" noChangeShapeType="1"/>
          </p:cNvSpPr>
          <p:nvPr/>
        </p:nvSpPr>
        <p:spPr>
          <a:xfrm>
            <a:off x="340499" y="4616650"/>
            <a:ext cx="2289409"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GitHub repository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
        <p:nvSpPr>
          <p:cNvPr id="8" name="Google Shape;130;g23ec2985a68_1_49">
            <a:extLst>
              <a:ext uri="{FF2B5EF4-FFF2-40B4-BE49-F238E27FC236}">
                <a16:creationId xmlns:a16="http://schemas.microsoft.com/office/drawing/2014/main" id="{5E0A427A-14EC-C4FC-51FA-84F761AD023C}"/>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BigQuery </a:t>
            </a:r>
            <a:r>
              <a:rPr lang="en-ID" sz="2700" b="1" u="none" strike="noStrike" cap="none">
                <a:solidFill>
                  <a:srgbClr val="019FAB"/>
                </a:solidFill>
                <a:latin typeface="Plus Jakarta Sans ExtraBold" pitchFamily="2" charset="77"/>
                <a:ea typeface="Rubik"/>
                <a:cs typeface="Plus Jakarta Sans ExtraBold" pitchFamily="2" charset="77"/>
                <a:sym typeface="Rubik"/>
              </a:rPr>
              <a:t>Syntax</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391207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23ec2985a68_1_42"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1" name="Google Shape;121;g23ec2985a68_1_42"/>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123" name="Google Shape;123;g23ec2985a68_1_42"/>
          <p:cNvSpPr txBox="1">
            <a:spLocks noGrp="1" noRot="1" noMove="1" noResize="1" noEditPoints="1" noAdjustHandles="1" noChangeArrowheads="1" noChangeShapeType="1"/>
          </p:cNvSpPr>
          <p:nvPr/>
        </p:nvSpPr>
        <p:spPr>
          <a:xfrm>
            <a:off x="158261" y="1452455"/>
            <a:ext cx="8645238" cy="507801"/>
          </a:xfrm>
          <a:prstGeom prst="rect">
            <a:avLst/>
          </a:prstGeom>
          <a:noFill/>
          <a:ln>
            <a:noFill/>
          </a:ln>
          <a:effectLst/>
        </p:spPr>
        <p:txBody>
          <a:bodyPr spcFirstLastPara="1" wrap="square" lIns="91425" tIns="91425" rIns="91425" bIns="91425" anchor="t" anchorCtr="0">
            <a:spAutoFit/>
          </a:bodyPr>
          <a:lstStyle/>
          <a:p>
            <a:pPr marL="90488" marR="0" lvl="0" algn="l" rtl="0">
              <a:lnSpc>
                <a:spcPct val="150000"/>
              </a:lnSpc>
              <a:spcBef>
                <a:spcPts val="0"/>
              </a:spcBef>
              <a:spcAft>
                <a:spcPts val="0"/>
              </a:spcAft>
              <a:buClr>
                <a:schemeClr val="dk1"/>
              </a:buClr>
              <a:buSzPts val="1400"/>
              <a:buFont typeface="Arial"/>
              <a:buNone/>
            </a:pPr>
            <a:r>
              <a:rPr lang="en" b="1" u="none" strike="noStrike" cap="none">
                <a:solidFill>
                  <a:srgbClr val="019FAB"/>
                </a:solidFill>
                <a:latin typeface="Plus Jakarta Sans" pitchFamily="2" charset="77"/>
                <a:ea typeface="Rubik"/>
                <a:cs typeface="Plus Jakarta Sans" pitchFamily="2" charset="77"/>
                <a:sym typeface="Rubik"/>
              </a:rPr>
              <a:t>SQL Query</a:t>
            </a:r>
            <a:endParaRPr sz="2400" b="1" u="none" strike="noStrike" cap="none">
              <a:solidFill>
                <a:srgbClr val="019FAB"/>
              </a:solidFill>
              <a:latin typeface="Plus Jakarta Sans" pitchFamily="2" charset="77"/>
              <a:ea typeface="Rubik"/>
              <a:cs typeface="Plus Jakarta Sans" pitchFamily="2" charset="77"/>
              <a:sym typeface="Rubik"/>
            </a:endParaRPr>
          </a:p>
        </p:txBody>
      </p:sp>
      <p:pic>
        <p:nvPicPr>
          <p:cNvPr id="3" name="Picture 2" descr="A computer code with red and blue text&#10;&#10;Description automatically generated">
            <a:extLst>
              <a:ext uri="{FF2B5EF4-FFF2-40B4-BE49-F238E27FC236}">
                <a16:creationId xmlns:a16="http://schemas.microsoft.com/office/drawing/2014/main" id="{45B17EBC-E22D-FDBD-856B-352AFC2BA054}"/>
              </a:ext>
            </a:extLst>
          </p:cNvPr>
          <p:cNvPicPr>
            <a:picLocks noGrp="1" noRot="1" noChangeAspect="1" noMove="1" noResize="1" noEditPoints="1" noAdjustHandles="1" noChangeArrowheads="1" noChangeShapeType="1" noCrop="1"/>
          </p:cNvPicPr>
          <p:nvPr/>
        </p:nvPicPr>
        <p:blipFill rotWithShape="1">
          <a:blip r:embed="rId5"/>
          <a:srcRect r="24085"/>
          <a:stretch/>
        </p:blipFill>
        <p:spPr>
          <a:xfrm>
            <a:off x="340501" y="1960256"/>
            <a:ext cx="4491956" cy="2569057"/>
          </a:xfrm>
          <a:prstGeom prst="roundRect">
            <a:avLst>
              <a:gd name="adj" fmla="val 3285"/>
            </a:avLst>
          </a:prstGeom>
          <a:ln w="12700">
            <a:solidFill>
              <a:schemeClr val="tx1"/>
            </a:solidFill>
          </a:ln>
          <a:effectLst>
            <a:outerShdw dist="63500" dir="2700000" algn="tl" rotWithShape="0">
              <a:prstClr val="black"/>
            </a:outerShdw>
          </a:effectLst>
        </p:spPr>
      </p:pic>
      <p:sp>
        <p:nvSpPr>
          <p:cNvPr id="4" name="Google Shape;131;g23ec2985a68_1_49">
            <a:extLst>
              <a:ext uri="{FF2B5EF4-FFF2-40B4-BE49-F238E27FC236}">
                <a16:creationId xmlns:a16="http://schemas.microsoft.com/office/drawing/2014/main" id="{F08A1C2E-0F23-33EB-EDF4-F0B8DDB473FE}"/>
              </a:ext>
            </a:extLst>
          </p:cNvPr>
          <p:cNvSpPr txBox="1">
            <a:spLocks noGrp="1" noRot="1" noMove="1" noResize="1" noEditPoints="1" noAdjustHandles="1" noChangeArrowheads="1" noChangeShapeType="1"/>
          </p:cNvSpPr>
          <p:nvPr/>
        </p:nvSpPr>
        <p:spPr>
          <a:xfrm>
            <a:off x="5094282" y="1779623"/>
            <a:ext cx="3709217" cy="2400627"/>
          </a:xfrm>
          <a:prstGeom prst="rect">
            <a:avLst/>
          </a:prstGeom>
          <a:noFill/>
          <a:ln>
            <a:noFill/>
          </a:ln>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This query provides the following insights:</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Total number of transactions.</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Earliest and latest transaction dates.</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Average price, discount percentage, and gross profit percentage.</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Total net sales and net profit.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Average transaction and branch ratings.</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a:solidFill>
                  <a:schemeClr val="dk1"/>
                </a:solidFill>
                <a:latin typeface="Plus Jakarta Sans" pitchFamily="2" charset="77"/>
                <a:ea typeface="Rubik"/>
                <a:cs typeface="Plus Jakarta Sans" pitchFamily="2" charset="77"/>
                <a:sym typeface="Rubik"/>
              </a:rPr>
              <a:t>Total number of customers per branch.</a:t>
            </a:r>
          </a:p>
        </p:txBody>
      </p:sp>
      <p:sp>
        <p:nvSpPr>
          <p:cNvPr id="8" name="Google Shape;131;g23ec2985a68_1_49">
            <a:extLst>
              <a:ext uri="{FF2B5EF4-FFF2-40B4-BE49-F238E27FC236}">
                <a16:creationId xmlns:a16="http://schemas.microsoft.com/office/drawing/2014/main" id="{18CA9C93-EE48-0B5B-03F0-9EAB4773334C}"/>
              </a:ext>
            </a:extLst>
          </p:cNvPr>
          <p:cNvSpPr txBox="1">
            <a:spLocks noGrp="1" noRot="1" noMove="1" noResize="1" noEditPoints="1" noAdjustHandles="1" noChangeArrowheads="1" noChangeShapeType="1"/>
          </p:cNvSpPr>
          <p:nvPr/>
        </p:nvSpPr>
        <p:spPr>
          <a:xfrm>
            <a:off x="158262" y="811242"/>
            <a:ext cx="8645238" cy="738633"/>
          </a:xfrm>
          <a:prstGeom prst="rect">
            <a:avLst/>
          </a:prstGeom>
          <a:noFill/>
          <a:ln>
            <a:noFill/>
          </a:ln>
          <a:effectLst/>
        </p:spPr>
        <p:txBody>
          <a:bodyPr spcFirstLastPara="1" wrap="square" lIns="91425" tIns="91425" rIns="91425" bIns="91425" anchor="t" anchorCtr="0">
            <a:spAutoFit/>
          </a:bodyPr>
          <a:lstStyle/>
          <a:p>
            <a:pPr marL="90488" marR="0" lvl="0" algn="l" rtl="0">
              <a:lnSpc>
                <a:spcPct val="150000"/>
              </a:lnSpc>
              <a:spcBef>
                <a:spcPts val="0"/>
              </a:spcBef>
              <a:spcAft>
                <a:spcPts val="0"/>
              </a:spcAft>
              <a:buClr>
                <a:schemeClr val="dk1"/>
              </a:buClr>
              <a:buSzPts val="1400"/>
              <a:buFont typeface="Arial"/>
              <a:buNone/>
            </a:pPr>
            <a:r>
              <a:rPr lang="en-ID" sz="1200">
                <a:solidFill>
                  <a:schemeClr val="dk1"/>
                </a:solidFill>
                <a:latin typeface="Plus Jakarta Sans" pitchFamily="2" charset="77"/>
                <a:ea typeface="Rubik"/>
                <a:cs typeface="Plus Jakarta Sans" pitchFamily="2" charset="77"/>
                <a:sym typeface="Rubik"/>
              </a:rPr>
              <a:t>T</a:t>
            </a:r>
            <a:r>
              <a:rPr lang="en-ID" sz="1200" b="0" i="0" u="none" strike="noStrike" cap="none">
                <a:solidFill>
                  <a:schemeClr val="dk1"/>
                </a:solidFill>
                <a:latin typeface="Plus Jakarta Sans" pitchFamily="2" charset="77"/>
                <a:ea typeface="Rubik"/>
                <a:cs typeface="Plus Jakarta Sans" pitchFamily="2" charset="77"/>
                <a:sym typeface="Rubik"/>
              </a:rPr>
              <a:t>his SQL syntax enables the analysis of transactional data to gain insights into the performance of different branches of Kimia Farma, facilitating comparisons, trend identification, and informed decision-making.</a:t>
            </a:r>
          </a:p>
        </p:txBody>
      </p:sp>
      <p:sp>
        <p:nvSpPr>
          <p:cNvPr id="2" name="Google Shape;130;g23ec2985a68_1_49">
            <a:extLst>
              <a:ext uri="{FF2B5EF4-FFF2-40B4-BE49-F238E27FC236}">
                <a16:creationId xmlns:a16="http://schemas.microsoft.com/office/drawing/2014/main" id="{E47DDAEB-5584-0002-6D5F-AC3DE19939D0}"/>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Data </a:t>
            </a:r>
            <a:r>
              <a:rPr lang="en-ID" sz="2700" b="1" u="none" strike="noStrike" cap="none">
                <a:solidFill>
                  <a:srgbClr val="019FAB"/>
                </a:solidFill>
                <a:latin typeface="Plus Jakarta Sans ExtraBold" pitchFamily="2" charset="77"/>
                <a:ea typeface="Rubik"/>
                <a:cs typeface="Plus Jakarta Sans ExtraBold" pitchFamily="2" charset="77"/>
                <a:sym typeface="Rubik"/>
              </a:rPr>
              <a:t>Analysis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
        <p:nvSpPr>
          <p:cNvPr id="5" name="TextBox 4">
            <a:extLst>
              <a:ext uri="{FF2B5EF4-FFF2-40B4-BE49-F238E27FC236}">
                <a16:creationId xmlns:a16="http://schemas.microsoft.com/office/drawing/2014/main" id="{03C0F795-57F6-7BDE-F7B1-8611C87F5E53}"/>
              </a:ext>
            </a:extLst>
          </p:cNvPr>
          <p:cNvSpPr txBox="1">
            <a:spLocks noGrp="1" noRot="1" noMove="1" noResize="1" noEditPoints="1" noAdjustHandles="1" noChangeArrowheads="1" noChangeShapeType="1"/>
          </p:cNvSpPr>
          <p:nvPr/>
        </p:nvSpPr>
        <p:spPr>
          <a:xfrm>
            <a:off x="340499" y="4616650"/>
            <a:ext cx="2289409"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GitHub repository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23ec2985a68_1_42"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1" name="Google Shape;121;g23ec2985a68_1_42"/>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aphicFrame>
        <p:nvGraphicFramePr>
          <p:cNvPr id="2" name="Table 1">
            <a:extLst>
              <a:ext uri="{FF2B5EF4-FFF2-40B4-BE49-F238E27FC236}">
                <a16:creationId xmlns:a16="http://schemas.microsoft.com/office/drawing/2014/main" id="{0434B1A6-0406-AE40-C901-F7D11DB53F80}"/>
              </a:ext>
            </a:extLst>
          </p:cNvPr>
          <p:cNvGraphicFramePr>
            <a:graphicFrameLocks noGrp="1" noDrilldown="1" noMove="1" noResize="1"/>
          </p:cNvGraphicFramePr>
          <p:nvPr>
            <p:extLst>
              <p:ext uri="{D42A27DB-BD31-4B8C-83A1-F6EECF244321}">
                <p14:modId xmlns:p14="http://schemas.microsoft.com/office/powerpoint/2010/main" val="2429524725"/>
              </p:ext>
            </p:extLst>
          </p:nvPr>
        </p:nvGraphicFramePr>
        <p:xfrm>
          <a:off x="340500" y="1089914"/>
          <a:ext cx="8377002" cy="2963672"/>
        </p:xfrm>
        <a:graphic>
          <a:graphicData uri="http://schemas.openxmlformats.org/drawingml/2006/table">
            <a:tbl>
              <a:tblPr firstRow="1" bandRow="1">
                <a:tableStyleId>{5940675A-B579-460E-94D1-54222C63F5DA}</a:tableStyleId>
              </a:tblPr>
              <a:tblGrid>
                <a:gridCol w="1934270">
                  <a:extLst>
                    <a:ext uri="{9D8B030D-6E8A-4147-A177-3AD203B41FA5}">
                      <a16:colId xmlns:a16="http://schemas.microsoft.com/office/drawing/2014/main" val="4113389124"/>
                    </a:ext>
                  </a:extLst>
                </a:gridCol>
                <a:gridCol w="6442732">
                  <a:extLst>
                    <a:ext uri="{9D8B030D-6E8A-4147-A177-3AD203B41FA5}">
                      <a16:colId xmlns:a16="http://schemas.microsoft.com/office/drawing/2014/main" val="2792197577"/>
                    </a:ext>
                  </a:extLst>
                </a:gridCol>
              </a:tblGrid>
              <a:tr h="370840">
                <a:tc>
                  <a:txBody>
                    <a:bodyPr/>
                    <a:lstStyle/>
                    <a:p>
                      <a:pPr marL="0" marR="0" lvl="0" indent="0" algn="l" rtl="0">
                        <a:lnSpc>
                          <a:spcPct val="150000"/>
                        </a:lnSpc>
                        <a:spcBef>
                          <a:spcPts val="0"/>
                        </a:spcBef>
                        <a:spcAft>
                          <a:spcPts val="0"/>
                        </a:spcAft>
                        <a:buClr>
                          <a:schemeClr val="dk1"/>
                        </a:buClr>
                        <a:buSzPts val="1400"/>
                        <a:buFont typeface="Arial"/>
                        <a:buNone/>
                      </a:pPr>
                      <a:r>
                        <a:rPr lang="en-ID" sz="1200" b="1" i="0" u="none" strike="noStrike" cap="none">
                          <a:solidFill>
                            <a:srgbClr val="019FAB"/>
                          </a:solidFill>
                          <a:latin typeface="Plus Jakarta Sans" pitchFamily="2" charset="77"/>
                          <a:ea typeface="Rubik"/>
                          <a:cs typeface="Plus Jakarta Sans" pitchFamily="2" charset="77"/>
                          <a:sym typeface="Rubik"/>
                        </a:rPr>
                        <a:t>Total Transactions</a:t>
                      </a:r>
                      <a:endParaRPr lang="en-ID" sz="4800" b="1" i="0" u="none" strike="noStrike" cap="none">
                        <a:solidFill>
                          <a:srgbClr val="019FAB"/>
                        </a:solidFill>
                        <a:latin typeface="Plus Jakarta Sans" pitchFamily="2" charset="77"/>
                        <a:ea typeface="Rubik"/>
                        <a:cs typeface="Plus Jakarta Sans" pitchFamily="2" charset="77"/>
                        <a:sym typeface="Rubik"/>
                      </a:endParaRPr>
                    </a:p>
                  </a:txBody>
                  <a:tcPr>
                    <a:lnL w="12700" cmpd="sng">
                      <a:noFill/>
                    </a:lnL>
                    <a:lnR w="9525" cap="flat" cmpd="sng" algn="ctr">
                      <a:noFill/>
                      <a:prstDash val="solid"/>
                      <a:round/>
                      <a:headEnd type="none" w="med" len="med"/>
                      <a:tailEnd type="none" w="med" len="med"/>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 total number of transactions for each branch ranges from approximately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222,000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to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227,000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This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indicates a high volume of activity across all branches</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9525" cap="flat" cmpd="sng" algn="ctr">
                      <a:noFill/>
                      <a:prstDash val="solid"/>
                      <a:round/>
                      <a:headEnd type="none" w="med" len="med"/>
                      <a:tailEnd type="none" w="med" len="med"/>
                    </a:lnL>
                    <a:lnR w="12700" cmpd="sng">
                      <a:noFill/>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1660025"/>
                  </a:ext>
                </a:extLst>
              </a:tr>
              <a:tr h="370840">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rPr>
                        <a:t>Transaction Period</a:t>
                      </a:r>
                      <a:endParaRPr kumimoji="0" lang="en-ID" sz="48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endParaRPr>
                    </a:p>
                  </a:txBody>
                  <a:tcPr>
                    <a:lnL w="12700" cmpd="sng">
                      <a:noFill/>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transaction data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spans from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January 1, 2020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to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December 30, 2023</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for all branches, showing consistent data collection over a four-year period.</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9525" cap="flat" cmpd="sng" algn="ctr">
                      <a:no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17367900"/>
                  </a:ext>
                </a:extLst>
              </a:tr>
              <a:tr h="370840">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rPr>
                        <a:t>Average Price</a:t>
                      </a:r>
                      <a:endParaRPr kumimoji="0" lang="en-ID" sz="48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endParaRPr>
                    </a:p>
                  </a:txBody>
                  <a:tcPr>
                    <a:lnL w="12700" cmpd="sng">
                      <a:noFill/>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average price of products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sold at each branch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is relatively consistent</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with values around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516,000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to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517,000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units of Indonesian Rupiah. This suggests a uniform pricing strategy across branches.</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9525" cap="flat" cmpd="sng" algn="ctr">
                      <a:no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7054546"/>
                  </a:ext>
                </a:extLst>
              </a:tr>
              <a:tr h="370840">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rPr>
                        <a:t>Average Discount Percentage</a:t>
                      </a:r>
                      <a:endParaRPr kumimoji="0" lang="en-ID" sz="48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endParaRPr>
                    </a:p>
                  </a:txBody>
                  <a:tcPr>
                    <a:lnL w="12700" cmpd="sng">
                      <a:noFill/>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average discount percentage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applied to transactions is approximately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7.5%</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across all branches. This insight can be used to assess the effectiveness of discounting strategies and their impact on sales.</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9525" cap="flat" cmpd="sng" algn="ctr">
                      <a:noFill/>
                      <a:prstDash val="solid"/>
                      <a:round/>
                      <a:headEnd type="none" w="med" len="med"/>
                      <a:tailEnd type="none" w="med" len="med"/>
                    </a:lnL>
                    <a:lnR w="12700" cmpd="sng">
                      <a:noFill/>
                    </a:lnR>
                    <a:lnT w="952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2269500"/>
                  </a:ext>
                </a:extLst>
              </a:tr>
            </a:tbl>
          </a:graphicData>
        </a:graphic>
      </p:graphicFrame>
      <p:sp>
        <p:nvSpPr>
          <p:cNvPr id="3" name="Google Shape;130;g23ec2985a68_1_49">
            <a:extLst>
              <a:ext uri="{FF2B5EF4-FFF2-40B4-BE49-F238E27FC236}">
                <a16:creationId xmlns:a16="http://schemas.microsoft.com/office/drawing/2014/main" id="{76E42546-F314-1943-5239-68B666EBADE1}"/>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57150"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Performance </a:t>
            </a:r>
            <a:r>
              <a:rPr lang="en-ID" sz="2700" b="1" u="none" strike="noStrike" cap="none">
                <a:solidFill>
                  <a:srgbClr val="019FAB"/>
                </a:solidFill>
                <a:latin typeface="Plus Jakarta Sans ExtraBold" pitchFamily="2" charset="77"/>
                <a:ea typeface="Rubik"/>
                <a:cs typeface="Plus Jakarta Sans ExtraBold" pitchFamily="2" charset="77"/>
                <a:sym typeface="Rubik"/>
              </a:rPr>
              <a:t>Insights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4035676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g23ec2985a68_1_42"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1" name="Google Shape;121;g23ec2985a68_1_42"/>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aphicFrame>
        <p:nvGraphicFramePr>
          <p:cNvPr id="2" name="Table 1">
            <a:extLst>
              <a:ext uri="{FF2B5EF4-FFF2-40B4-BE49-F238E27FC236}">
                <a16:creationId xmlns:a16="http://schemas.microsoft.com/office/drawing/2014/main" id="{0434B1A6-0406-AE40-C901-F7D11DB53F80}"/>
              </a:ext>
            </a:extLst>
          </p:cNvPr>
          <p:cNvGraphicFramePr>
            <a:graphicFrameLocks noGrp="1" noDrilldown="1" noMove="1" noResize="1"/>
          </p:cNvGraphicFramePr>
          <p:nvPr>
            <p:extLst>
              <p:ext uri="{D42A27DB-BD31-4B8C-83A1-F6EECF244321}">
                <p14:modId xmlns:p14="http://schemas.microsoft.com/office/powerpoint/2010/main" val="2701329463"/>
              </p:ext>
            </p:extLst>
          </p:nvPr>
        </p:nvGraphicFramePr>
        <p:xfrm>
          <a:off x="340500" y="1254633"/>
          <a:ext cx="8377002" cy="2634234"/>
        </p:xfrm>
        <a:graphic>
          <a:graphicData uri="http://schemas.openxmlformats.org/drawingml/2006/table">
            <a:tbl>
              <a:tblPr firstRow="1" bandRow="1">
                <a:tableStyleId>{5940675A-B579-460E-94D1-54222C63F5DA}</a:tableStyleId>
              </a:tblPr>
              <a:tblGrid>
                <a:gridCol w="1934270">
                  <a:extLst>
                    <a:ext uri="{9D8B030D-6E8A-4147-A177-3AD203B41FA5}">
                      <a16:colId xmlns:a16="http://schemas.microsoft.com/office/drawing/2014/main" val="4113389124"/>
                    </a:ext>
                  </a:extLst>
                </a:gridCol>
                <a:gridCol w="6442732">
                  <a:extLst>
                    <a:ext uri="{9D8B030D-6E8A-4147-A177-3AD203B41FA5}">
                      <a16:colId xmlns:a16="http://schemas.microsoft.com/office/drawing/2014/main" val="2792197577"/>
                    </a:ext>
                  </a:extLst>
                </a:gridCol>
              </a:tblGrid>
              <a:tr h="370840">
                <a:tc>
                  <a:txBody>
                    <a:bodyPr/>
                    <a:lstStyle/>
                    <a:p>
                      <a:pPr marL="0" marR="0" lvl="0" indent="0" algn="l" rtl="0">
                        <a:lnSpc>
                          <a:spcPct val="150000"/>
                        </a:lnSpc>
                        <a:spcBef>
                          <a:spcPts val="0"/>
                        </a:spcBef>
                        <a:spcAft>
                          <a:spcPts val="0"/>
                        </a:spcAft>
                        <a:buClr>
                          <a:schemeClr val="dk1"/>
                        </a:buClr>
                        <a:buSzPts val="1400"/>
                        <a:buFont typeface="Arial"/>
                        <a:buNone/>
                      </a:pPr>
                      <a:r>
                        <a:rPr lang="en-ID" sz="1200" b="1" i="0" u="none" strike="noStrike" cap="none">
                          <a:solidFill>
                            <a:srgbClr val="019FAB"/>
                          </a:solidFill>
                          <a:latin typeface="Plus Jakarta Sans" pitchFamily="2" charset="77"/>
                          <a:ea typeface="Rubik"/>
                          <a:cs typeface="Plus Jakarta Sans" pitchFamily="2" charset="77"/>
                          <a:sym typeface="Rubik"/>
                        </a:rPr>
                        <a:t>Profitability</a:t>
                      </a:r>
                      <a:endParaRPr lang="en-ID" sz="4800" b="1" i="0" u="none" strike="noStrike" cap="none">
                        <a:solidFill>
                          <a:srgbClr val="019FAB"/>
                        </a:solidFill>
                        <a:latin typeface="Plus Jakarta Sans" pitchFamily="2" charset="77"/>
                        <a:ea typeface="Rubik"/>
                        <a:cs typeface="Plus Jakarta Sans" pitchFamily="2" charset="77"/>
                        <a:sym typeface="Rubik"/>
                      </a:endParaRPr>
                    </a:p>
                  </a:txBody>
                  <a:tcPr>
                    <a:lnL w="12700" cmpd="sng">
                      <a:noFill/>
                    </a:lnL>
                    <a:lnR w="12700" cmpd="sng">
                      <a:noFill/>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All branches maintain a healthy average gross profit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margin around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25.6%</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This suggests they are effective at managing their costs. The total net profit figures are also quite similar, again reflecting consistent profitability across the branches.</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12700" cmpd="sng">
                      <a:noFill/>
                    </a:lnL>
                    <a:lnR w="12700" cmpd="sng">
                      <a:noFill/>
                    </a:lnR>
                    <a:lnT w="12700" cmpd="sng">
                      <a:noFill/>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1660025"/>
                  </a:ext>
                </a:extLst>
              </a:tr>
              <a:tr h="370840">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rPr>
                        <a:t>Customer Satisfaction</a:t>
                      </a:r>
                      <a:endParaRPr kumimoji="0" lang="en-ID" sz="48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endParaRPr>
                    </a:p>
                  </a:txBody>
                  <a:tcPr>
                    <a:lnL w="12700" cmpd="sng">
                      <a:noFill/>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There's a very slight difference in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average transaction rating around 4.00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and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average branch rating around 4.45 </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across the branches. Overall, customer satisfaction seems positive for all three.</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12700" cmpd="sng">
                      <a:noFill/>
                    </a:lnL>
                    <a:lnR w="12700" cmpd="sng">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7054546"/>
                  </a:ext>
                </a:extLst>
              </a:tr>
              <a:tr h="370840">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rPr>
                        <a:t>Total Customers</a:t>
                      </a:r>
                      <a:endParaRPr kumimoji="0" lang="en-ID" sz="4800" b="1" i="0" u="none" strike="noStrike" kern="0" cap="none" spc="0" normalizeH="0" baseline="0" noProof="0">
                        <a:ln>
                          <a:noFill/>
                        </a:ln>
                        <a:solidFill>
                          <a:srgbClr val="019FAB"/>
                        </a:solidFill>
                        <a:effectLst/>
                        <a:uLnTx/>
                        <a:uFillTx/>
                        <a:latin typeface="Plus Jakarta Sans" pitchFamily="2" charset="77"/>
                        <a:ea typeface="Rubik"/>
                        <a:cs typeface="Plus Jakarta Sans" pitchFamily="2" charset="77"/>
                        <a:sym typeface="Rubik"/>
                      </a:endParaRPr>
                    </a:p>
                  </a:txBody>
                  <a:tcPr>
                    <a:lnL w="12700" cmpd="sng">
                      <a:noFill/>
                    </a:lnL>
                    <a:lnR w="12700" cmpd="sng">
                      <a:noFill/>
                    </a:lnR>
                    <a:lnT w="952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50000"/>
                        </a:lnSpc>
                        <a:spcBef>
                          <a:spcPts val="0"/>
                        </a:spcBef>
                        <a:spcAft>
                          <a:spcPts val="0"/>
                        </a:spcAft>
                        <a:buClr>
                          <a:srgbClr val="000000"/>
                        </a:buClr>
                        <a:buSzPts val="1400"/>
                        <a:buFont typeface="Arial"/>
                        <a:buNone/>
                        <a:tabLst/>
                        <a:defRPr/>
                      </a:pP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The total number of unique customers served by each branch ranges from approximately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129,000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to </a:t>
                      </a:r>
                      <a:r>
                        <a:rPr kumimoji="0" lang="en-ID" sz="12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131,000</a:t>
                      </a:r>
                      <a:r>
                        <a:rPr kumimoji="0" lang="en-ID" sz="1200" b="0"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rPr>
                        <a:t>. This insight provides an indication of customer reach and market penetration for each branch.</a:t>
                      </a:r>
                      <a:endParaRPr kumimoji="0" lang="en-ID" sz="4800" b="1" i="0" u="none" strike="noStrike" kern="0" cap="none" spc="0" normalizeH="0" baseline="0" noProof="0">
                        <a:ln>
                          <a:noFill/>
                        </a:ln>
                        <a:solidFill>
                          <a:srgbClr val="000000"/>
                        </a:solidFill>
                        <a:effectLst/>
                        <a:uLnTx/>
                        <a:uFillTx/>
                        <a:latin typeface="Plus Jakarta Sans" pitchFamily="2" charset="77"/>
                        <a:ea typeface="Rubik"/>
                        <a:cs typeface="Plus Jakarta Sans" pitchFamily="2" charset="77"/>
                        <a:sym typeface="Rubik"/>
                      </a:endParaRPr>
                    </a:p>
                  </a:txBody>
                  <a:tcPr>
                    <a:lnL w="12700" cmpd="sng">
                      <a:noFill/>
                    </a:lnL>
                    <a:lnR w="12700" cmpd="sng">
                      <a:noFill/>
                    </a:lnR>
                    <a:lnT w="952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2269500"/>
                  </a:ext>
                </a:extLst>
              </a:tr>
            </a:tbl>
          </a:graphicData>
        </a:graphic>
      </p:graphicFrame>
      <p:sp>
        <p:nvSpPr>
          <p:cNvPr id="4" name="Google Shape;130;g23ec2985a68_1_49">
            <a:extLst>
              <a:ext uri="{FF2B5EF4-FFF2-40B4-BE49-F238E27FC236}">
                <a16:creationId xmlns:a16="http://schemas.microsoft.com/office/drawing/2014/main" id="{E702F016-6BB6-F000-699D-830EC2C4A4F9}"/>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57150"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Performance </a:t>
            </a:r>
            <a:r>
              <a:rPr lang="en-ID" sz="2700" b="1" u="none" strike="noStrike" cap="none">
                <a:solidFill>
                  <a:srgbClr val="019FAB"/>
                </a:solidFill>
                <a:latin typeface="Plus Jakarta Sans ExtraBold" pitchFamily="2" charset="77"/>
                <a:ea typeface="Rubik"/>
                <a:cs typeface="Plus Jakarta Sans ExtraBold" pitchFamily="2" charset="77"/>
                <a:sym typeface="Rubik"/>
              </a:rPr>
              <a:t>Insights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12850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pSp>
        <p:nvGrpSpPr>
          <p:cNvPr id="12" name="Group 11">
            <a:extLst>
              <a:ext uri="{FF2B5EF4-FFF2-40B4-BE49-F238E27FC236}">
                <a16:creationId xmlns:a16="http://schemas.microsoft.com/office/drawing/2014/main" id="{47EF785F-789C-63C0-EF1C-EF486C2C1982}"/>
              </a:ext>
            </a:extLst>
          </p:cNvPr>
          <p:cNvGrpSpPr>
            <a:grpSpLocks noGrp="1" noUngrp="1" noRot="1" noMove="1" noResize="1"/>
          </p:cNvGrpSpPr>
          <p:nvPr/>
        </p:nvGrpSpPr>
        <p:grpSpPr>
          <a:xfrm>
            <a:off x="606586" y="1814731"/>
            <a:ext cx="7748592" cy="681117"/>
            <a:chOff x="627602" y="1814731"/>
            <a:chExt cx="7748592" cy="681117"/>
          </a:xfrm>
        </p:grpSpPr>
        <p:sp>
          <p:nvSpPr>
            <p:cNvPr id="3" name="Rounded Rectangle 2">
              <a:extLst>
                <a:ext uri="{FF2B5EF4-FFF2-40B4-BE49-F238E27FC236}">
                  <a16:creationId xmlns:a16="http://schemas.microsoft.com/office/drawing/2014/main" id="{64B2D8F7-434F-EE7A-F65B-AC7C79562B4F}"/>
                </a:ext>
              </a:extLst>
            </p:cNvPr>
            <p:cNvSpPr>
              <a:spLocks noGrp="1" noRot="1" noMove="1" noResize="1" noEditPoints="1" noAdjustHandles="1" noChangeArrowheads="1" noChangeShapeType="1"/>
            </p:cNvSpPr>
            <p:nvPr/>
          </p:nvSpPr>
          <p:spPr>
            <a:xfrm>
              <a:off x="627602" y="1814732"/>
              <a:ext cx="2414368" cy="679645"/>
            </a:xfrm>
            <a:prstGeom prst="roundRect">
              <a:avLst/>
            </a:prstGeom>
            <a:solidFill>
              <a:schemeClr val="bg1"/>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lumMod val="50000"/>
                    </a:schemeClr>
                  </a:solidFill>
                  <a:latin typeface="Plus Jakarta Sans" pitchFamily="2" charset="77"/>
                  <a:cs typeface="Plus Jakarta Sans" pitchFamily="2" charset="77"/>
                </a:rPr>
                <a:t>Total Profit</a:t>
              </a:r>
            </a:p>
            <a:p>
              <a:pPr algn="ctr"/>
              <a:r>
                <a:rPr lang="en-US" sz="2000">
                  <a:solidFill>
                    <a:schemeClr val="tx1"/>
                  </a:solidFill>
                  <a:latin typeface="Plus Jakarta Sans Medium" pitchFamily="2" charset="77"/>
                  <a:cs typeface="Plus Jakarta Sans Medium" pitchFamily="2" charset="77"/>
                </a:rPr>
                <a:t>Rp98,539,911,168</a:t>
              </a:r>
              <a:endParaRPr lang="en-US">
                <a:solidFill>
                  <a:schemeClr val="tx1"/>
                </a:solidFill>
                <a:latin typeface="Plus Jakarta Sans Medium" pitchFamily="2" charset="77"/>
                <a:cs typeface="Plus Jakarta Sans Medium" pitchFamily="2" charset="77"/>
              </a:endParaRPr>
            </a:p>
          </p:txBody>
        </p:sp>
        <p:sp>
          <p:nvSpPr>
            <p:cNvPr id="4" name="Rounded Rectangle 3">
              <a:extLst>
                <a:ext uri="{FF2B5EF4-FFF2-40B4-BE49-F238E27FC236}">
                  <a16:creationId xmlns:a16="http://schemas.microsoft.com/office/drawing/2014/main" id="{6A75C4C6-556E-A6E1-2AC3-886608573419}"/>
                </a:ext>
              </a:extLst>
            </p:cNvPr>
            <p:cNvSpPr>
              <a:spLocks noGrp="1" noRot="1" noMove="1" noResize="1" noEditPoints="1" noAdjustHandles="1" noChangeArrowheads="1" noChangeShapeType="1"/>
            </p:cNvSpPr>
            <p:nvPr/>
          </p:nvSpPr>
          <p:spPr>
            <a:xfrm>
              <a:off x="3294714" y="1814731"/>
              <a:ext cx="2414368" cy="679645"/>
            </a:xfrm>
            <a:prstGeom prst="roundRect">
              <a:avLst/>
            </a:prstGeom>
            <a:solidFill>
              <a:schemeClr val="bg1"/>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lumMod val="50000"/>
                    </a:schemeClr>
                  </a:solidFill>
                  <a:latin typeface="Plus Jakarta Sans" pitchFamily="2" charset="77"/>
                  <a:cs typeface="Plus Jakarta Sans" pitchFamily="2" charset="77"/>
                </a:rPr>
                <a:t>Total Transaction</a:t>
              </a:r>
            </a:p>
            <a:p>
              <a:pPr algn="ctr"/>
              <a:r>
                <a:rPr lang="en-US" sz="2000">
                  <a:solidFill>
                    <a:schemeClr val="tx1"/>
                  </a:solidFill>
                  <a:latin typeface="Plus Jakarta Sans Medium" pitchFamily="2" charset="77"/>
                  <a:cs typeface="Plus Jakarta Sans Medium" pitchFamily="2" charset="77"/>
                </a:rPr>
                <a:t>672,458</a:t>
              </a:r>
              <a:endParaRPr lang="en-US">
                <a:solidFill>
                  <a:schemeClr val="tx1"/>
                </a:solidFill>
                <a:latin typeface="Plus Jakarta Sans Medium" pitchFamily="2" charset="77"/>
                <a:cs typeface="Plus Jakarta Sans Medium" pitchFamily="2" charset="77"/>
              </a:endParaRPr>
            </a:p>
          </p:txBody>
        </p:sp>
        <p:sp>
          <p:nvSpPr>
            <p:cNvPr id="5" name="Rounded Rectangle 4">
              <a:extLst>
                <a:ext uri="{FF2B5EF4-FFF2-40B4-BE49-F238E27FC236}">
                  <a16:creationId xmlns:a16="http://schemas.microsoft.com/office/drawing/2014/main" id="{D21C7BFD-B01D-FC4E-A420-9F9E5C23753F}"/>
                </a:ext>
              </a:extLst>
            </p:cNvPr>
            <p:cNvSpPr>
              <a:spLocks noGrp="1" noRot="1" noMove="1" noResize="1" noEditPoints="1" noAdjustHandles="1" noChangeArrowheads="1" noChangeShapeType="1"/>
            </p:cNvSpPr>
            <p:nvPr/>
          </p:nvSpPr>
          <p:spPr>
            <a:xfrm>
              <a:off x="5961826" y="1816203"/>
              <a:ext cx="2414368" cy="679645"/>
            </a:xfrm>
            <a:prstGeom prst="roundRect">
              <a:avLst/>
            </a:prstGeom>
            <a:solidFill>
              <a:schemeClr val="bg1"/>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lumMod val="50000"/>
                    </a:schemeClr>
                  </a:solidFill>
                  <a:latin typeface="Plus Jakarta Sans" pitchFamily="2" charset="77"/>
                  <a:cs typeface="Plus Jakarta Sans" pitchFamily="2" charset="77"/>
                </a:rPr>
                <a:t>Total Customer</a:t>
              </a:r>
            </a:p>
            <a:p>
              <a:pPr algn="ctr"/>
              <a:r>
                <a:rPr lang="en-US" sz="2000">
                  <a:solidFill>
                    <a:schemeClr val="tx1"/>
                  </a:solidFill>
                  <a:latin typeface="Plus Jakarta Sans Medium" pitchFamily="2" charset="77"/>
                  <a:cs typeface="Plus Jakarta Sans Medium" pitchFamily="2" charset="77"/>
                </a:rPr>
                <a:t>264,601</a:t>
              </a:r>
              <a:endParaRPr lang="en-US">
                <a:solidFill>
                  <a:schemeClr val="tx1"/>
                </a:solidFill>
                <a:latin typeface="Plus Jakarta Sans Medium" pitchFamily="2" charset="77"/>
                <a:cs typeface="Plus Jakarta Sans Medium" pitchFamily="2" charset="77"/>
              </a:endParaRPr>
            </a:p>
          </p:txBody>
        </p:sp>
      </p:grpSp>
      <p:sp>
        <p:nvSpPr>
          <p:cNvPr id="10" name="Google Shape;130;g23ec2985a68_1_49">
            <a:extLst>
              <a:ext uri="{FF2B5EF4-FFF2-40B4-BE49-F238E27FC236}">
                <a16:creationId xmlns:a16="http://schemas.microsoft.com/office/drawing/2014/main" id="{6460288B-B1DE-66B4-343A-C99F6338CCDF}"/>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 sz="2700" b="1" u="none" strike="noStrike" cap="none">
                <a:solidFill>
                  <a:srgbClr val="000000"/>
                </a:solidFill>
                <a:latin typeface="Plus Jakarta Sans ExtraBold" pitchFamily="2" charset="77"/>
                <a:ea typeface="Rubik"/>
                <a:cs typeface="Plus Jakarta Sans ExtraBold" pitchFamily="2" charset="77"/>
                <a:sym typeface="Rubik"/>
              </a:rPr>
              <a:t>Infographic </a:t>
            </a:r>
            <a:r>
              <a:rPr lang="en" sz="2700" b="1" u="none" strike="noStrike" cap="none">
                <a:solidFill>
                  <a:srgbClr val="019FAB"/>
                </a:solidFill>
                <a:latin typeface="Plus Jakarta Sans ExtraBold" pitchFamily="2" charset="77"/>
                <a:ea typeface="Rubik"/>
                <a:cs typeface="Plus Jakarta Sans ExtraBold" pitchFamily="2" charset="77"/>
                <a:sym typeface="Rubik"/>
              </a:rPr>
              <a:t>Chart</a:t>
            </a:r>
            <a:r>
              <a:rPr lang="en" sz="2700" b="1" u="none" strike="noStrike" cap="none">
                <a:solidFill>
                  <a:srgbClr val="000000"/>
                </a:solidFill>
                <a:latin typeface="Plus Jakarta Sans ExtraBold" pitchFamily="2" charset="77"/>
                <a:ea typeface="Rubik"/>
                <a:cs typeface="Plus Jakarta Sans ExtraBold" pitchFamily="2" charset="77"/>
                <a:sym typeface="Rubik"/>
              </a:rPr>
              <a:t> 📉</a:t>
            </a:r>
            <a:endParaRPr sz="2700" b="1" u="none" strike="noStrike" cap="none">
              <a:solidFill>
                <a:srgbClr val="000000"/>
              </a:solidFill>
              <a:latin typeface="Plus Jakarta Sans ExtraBold" pitchFamily="2" charset="77"/>
              <a:ea typeface="Rubik"/>
              <a:cs typeface="Plus Jakarta Sans ExtraBold" pitchFamily="2" charset="77"/>
              <a:sym typeface="Rubik"/>
            </a:endParaRPr>
          </a:p>
        </p:txBody>
      </p:sp>
      <p:sp>
        <p:nvSpPr>
          <p:cNvPr id="11" name="Rounded Rectangle 10">
            <a:extLst>
              <a:ext uri="{FF2B5EF4-FFF2-40B4-BE49-F238E27FC236}">
                <a16:creationId xmlns:a16="http://schemas.microsoft.com/office/drawing/2014/main" id="{F5D232A4-7A38-1549-E0B7-1944570F0B0E}"/>
              </a:ext>
            </a:extLst>
          </p:cNvPr>
          <p:cNvSpPr>
            <a:spLocks noGrp="1" noRot="1" noMove="1" noResize="1" noEditPoints="1" noAdjustHandles="1" noChangeArrowheads="1" noChangeShapeType="1"/>
          </p:cNvSpPr>
          <p:nvPr/>
        </p:nvSpPr>
        <p:spPr>
          <a:xfrm>
            <a:off x="340500" y="931753"/>
            <a:ext cx="5251409" cy="367753"/>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400" b="1" u="none" strike="noStrike" cap="none">
                <a:solidFill>
                  <a:schemeClr val="tx1"/>
                </a:solidFill>
                <a:latin typeface="Plus Jakarta Sans ExtraBold" pitchFamily="2" charset="77"/>
                <a:ea typeface="Rubik"/>
                <a:cs typeface="Plus Jakarta Sans ExtraBold" pitchFamily="2" charset="77"/>
                <a:sym typeface="Rubik"/>
              </a:rPr>
              <a:t>Discover 1</a:t>
            </a:r>
            <a:r>
              <a:rPr lang="en-ID" sz="1400" b="1" u="none" strike="noStrike" cap="none">
                <a:solidFill>
                  <a:schemeClr val="tx1"/>
                </a:solidFill>
                <a:latin typeface="Plus Jakarta Sans SemiBold" pitchFamily="2" charset="77"/>
                <a:ea typeface="Rubik"/>
                <a:cs typeface="Plus Jakarta Sans SemiBold" pitchFamily="2" charset="77"/>
                <a:sym typeface="Rubik"/>
              </a:rPr>
              <a:t>: Profit, Transaction, and Customer Performance</a:t>
            </a:r>
          </a:p>
        </p:txBody>
      </p:sp>
      <p:sp>
        <p:nvSpPr>
          <p:cNvPr id="2" name="Rounded Rectangle 1">
            <a:extLst>
              <a:ext uri="{FF2B5EF4-FFF2-40B4-BE49-F238E27FC236}">
                <a16:creationId xmlns:a16="http://schemas.microsoft.com/office/drawing/2014/main" id="{D069D7F5-D94F-3DAC-19DB-BB003C7D50FA}"/>
              </a:ext>
            </a:extLst>
          </p:cNvPr>
          <p:cNvSpPr/>
          <p:nvPr/>
        </p:nvSpPr>
        <p:spPr>
          <a:xfrm>
            <a:off x="606586" y="2775008"/>
            <a:ext cx="7748592" cy="1320293"/>
          </a:xfrm>
          <a:prstGeom prst="roundRect">
            <a:avLst>
              <a:gd name="adj" fmla="val 9613"/>
            </a:avLst>
          </a:prstGeom>
          <a:solidFill>
            <a:schemeClr val="bg1">
              <a:lumMod val="95000"/>
            </a:schemeClr>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1" u="none" strike="noStrike" cap="none">
                <a:solidFill>
                  <a:schemeClr val="dk1"/>
                </a:solidFill>
                <a:latin typeface="Plus Jakarta Sans" pitchFamily="2" charset="77"/>
                <a:ea typeface="Rubik"/>
                <a:cs typeface="Plus Jakarta Sans" pitchFamily="2" charset="77"/>
                <a:sym typeface="Rubik"/>
              </a:rPr>
              <a:t>Total Profit</a:t>
            </a:r>
            <a:r>
              <a:rPr lang="en-ID" sz="1200" u="none" strike="noStrike" cap="none">
                <a:solidFill>
                  <a:schemeClr val="dk1"/>
                </a:solidFill>
                <a:latin typeface="Plus Jakarta Sans" pitchFamily="2" charset="77"/>
                <a:ea typeface="Rubik"/>
                <a:cs typeface="Plus Jakarta Sans" pitchFamily="2" charset="77"/>
                <a:sym typeface="Rubik"/>
              </a:rPr>
              <a:t>: Kimia Farma had a profitable period between 2020-2023, </a:t>
            </a:r>
            <a:r>
              <a:rPr lang="en-ID" sz="1200" b="1" u="none" strike="noStrike" cap="none">
                <a:solidFill>
                  <a:schemeClr val="dk1"/>
                </a:solidFill>
                <a:latin typeface="Plus Jakarta Sans" pitchFamily="2" charset="77"/>
                <a:ea typeface="Rubik"/>
                <a:cs typeface="Plus Jakarta Sans" pitchFamily="2" charset="77"/>
                <a:sym typeface="Rubik"/>
              </a:rPr>
              <a:t>generating a  total profit of nearly Rp100 billion</a:t>
            </a:r>
            <a:r>
              <a:rPr lang="en-ID" sz="1200" u="none" strike="noStrike" cap="none">
                <a:solidFill>
                  <a:schemeClr val="dk1"/>
                </a:solidFill>
                <a:latin typeface="Plus Jakarta Sans" pitchFamily="2" charset="77"/>
                <a:ea typeface="Rubik"/>
                <a:cs typeface="Plus Jakarta Sans" pitchFamily="2" charset="77"/>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1">
                <a:solidFill>
                  <a:schemeClr val="dk1"/>
                </a:solidFill>
                <a:latin typeface="Plus Jakarta Sans" pitchFamily="2" charset="77"/>
                <a:ea typeface="Rubik"/>
                <a:cs typeface="Plus Jakarta Sans" pitchFamily="2" charset="77"/>
                <a:sym typeface="Rubik"/>
              </a:rPr>
              <a:t>Total Transaction</a:t>
            </a:r>
            <a:r>
              <a:rPr lang="en-ID" sz="1200">
                <a:solidFill>
                  <a:schemeClr val="dk1"/>
                </a:solidFill>
                <a:latin typeface="Plus Jakarta Sans" pitchFamily="2" charset="77"/>
                <a:ea typeface="Rubik"/>
                <a:cs typeface="Plus Jakarta Sans" pitchFamily="2" charset="77"/>
                <a:sym typeface="Rubik"/>
              </a:rPr>
              <a:t>: There were over </a:t>
            </a:r>
            <a:r>
              <a:rPr lang="en-ID" sz="1200" b="1">
                <a:solidFill>
                  <a:schemeClr val="dk1"/>
                </a:solidFill>
                <a:latin typeface="Plus Jakarta Sans" pitchFamily="2" charset="77"/>
                <a:ea typeface="Rubik"/>
                <a:cs typeface="Plus Jakarta Sans" pitchFamily="2" charset="77"/>
                <a:sym typeface="Rubik"/>
              </a:rPr>
              <a:t>670,000 transactions </a:t>
            </a:r>
            <a:r>
              <a:rPr lang="en-ID" sz="1200">
                <a:solidFill>
                  <a:schemeClr val="dk1"/>
                </a:solidFill>
                <a:latin typeface="Plus Jakarta Sans" pitchFamily="2" charset="77"/>
                <a:ea typeface="Rubik"/>
                <a:cs typeface="Plus Jakarta Sans" pitchFamily="2" charset="77"/>
                <a:sym typeface="Rubik"/>
              </a:rPr>
              <a:t>during the 2020-2023.</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1" u="none" strike="noStrike" cap="none">
                <a:solidFill>
                  <a:schemeClr val="dk1"/>
                </a:solidFill>
                <a:latin typeface="Plus Jakarta Sans" pitchFamily="2" charset="77"/>
                <a:ea typeface="Rubik"/>
                <a:cs typeface="Plus Jakarta Sans" pitchFamily="2" charset="77"/>
                <a:sym typeface="Rubik"/>
              </a:rPr>
              <a:t>Total Customer</a:t>
            </a:r>
            <a:r>
              <a:rPr lang="en-ID" sz="1200" u="none" strike="noStrike" cap="none">
                <a:solidFill>
                  <a:schemeClr val="dk1"/>
                </a:solidFill>
                <a:latin typeface="Plus Jakarta Sans" pitchFamily="2" charset="77"/>
                <a:ea typeface="Rubik"/>
                <a:cs typeface="Plus Jakarta Sans" pitchFamily="2" charset="77"/>
                <a:sym typeface="Rubik"/>
              </a:rPr>
              <a:t>: There were also over </a:t>
            </a:r>
            <a:r>
              <a:rPr lang="en-ID" sz="1200" b="1" u="none" strike="noStrike" cap="none">
                <a:solidFill>
                  <a:schemeClr val="dk1"/>
                </a:solidFill>
                <a:latin typeface="Plus Jakarta Sans" pitchFamily="2" charset="77"/>
                <a:ea typeface="Rubik"/>
                <a:cs typeface="Plus Jakarta Sans" pitchFamily="2" charset="77"/>
                <a:sym typeface="Rubik"/>
              </a:rPr>
              <a:t>260,00 customers </a:t>
            </a:r>
            <a:r>
              <a:rPr lang="en-ID" sz="1200" u="none" strike="noStrike" cap="none">
                <a:solidFill>
                  <a:schemeClr val="dk1"/>
                </a:solidFill>
                <a:latin typeface="Plus Jakarta Sans" pitchFamily="2" charset="77"/>
                <a:ea typeface="Rubik"/>
                <a:cs typeface="Plus Jakarta Sans" pitchFamily="2" charset="77"/>
                <a:sym typeface="Rubik"/>
              </a:rPr>
              <a:t>who made purchases.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130" name="Google Shape;130;g23ec2985a68_1_49"/>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 sz="2700" b="1" u="none" strike="noStrike" cap="none">
                <a:solidFill>
                  <a:srgbClr val="000000"/>
                </a:solidFill>
                <a:latin typeface="Plus Jakarta Sans ExtraBold" pitchFamily="2" charset="77"/>
                <a:ea typeface="Rubik"/>
                <a:cs typeface="Plus Jakarta Sans ExtraBold" pitchFamily="2" charset="77"/>
                <a:sym typeface="Rubik"/>
              </a:rPr>
              <a:t>Infographic </a:t>
            </a:r>
            <a:r>
              <a:rPr lang="en" sz="2700" b="1" u="none" strike="noStrike" cap="none">
                <a:solidFill>
                  <a:srgbClr val="019FAB"/>
                </a:solidFill>
                <a:latin typeface="Plus Jakarta Sans ExtraBold" pitchFamily="2" charset="77"/>
                <a:ea typeface="Rubik"/>
                <a:cs typeface="Plus Jakarta Sans ExtraBold" pitchFamily="2" charset="77"/>
                <a:sym typeface="Rubik"/>
              </a:rPr>
              <a:t>Chart</a:t>
            </a:r>
            <a:r>
              <a:rPr lang="en" sz="2700" b="1" u="none" strike="noStrike" cap="none">
                <a:solidFill>
                  <a:srgbClr val="000000"/>
                </a:solidFill>
                <a:latin typeface="Plus Jakarta Sans ExtraBold" pitchFamily="2" charset="77"/>
                <a:ea typeface="Rubik"/>
                <a:cs typeface="Plus Jakarta Sans ExtraBold" pitchFamily="2" charset="77"/>
                <a:sym typeface="Rubik"/>
              </a:rPr>
              <a:t> 📉</a:t>
            </a:r>
            <a:endParaRPr sz="2700" b="1" u="none" strike="noStrike" cap="none">
              <a:solidFill>
                <a:srgbClr val="000000"/>
              </a:solidFill>
              <a:latin typeface="Plus Jakarta Sans ExtraBold" pitchFamily="2" charset="77"/>
              <a:ea typeface="Rubik"/>
              <a:cs typeface="Plus Jakarta Sans ExtraBold" pitchFamily="2" charset="77"/>
              <a:sym typeface="Rubik"/>
            </a:endParaRPr>
          </a:p>
        </p:txBody>
      </p:sp>
      <p:pic>
        <p:nvPicPr>
          <p:cNvPr id="7" name="Picture 6" descr="A graph with blue and white text&#10;&#10;Description automatically generated">
            <a:extLst>
              <a:ext uri="{FF2B5EF4-FFF2-40B4-BE49-F238E27FC236}">
                <a16:creationId xmlns:a16="http://schemas.microsoft.com/office/drawing/2014/main" id="{18822CCD-2124-EF40-0E5D-DC977041BBA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rotWithShape="1">
          <a:blip r:embed="rId5"/>
          <a:srcRect t="1020" r="5017"/>
          <a:stretch/>
        </p:blipFill>
        <p:spPr>
          <a:xfrm>
            <a:off x="340500" y="1659090"/>
            <a:ext cx="3843241" cy="2839057"/>
          </a:xfrm>
          <a:prstGeom prst="roundRect">
            <a:avLst>
              <a:gd name="adj" fmla="val 2973"/>
            </a:avLst>
          </a:prstGeom>
          <a:ln w="12700">
            <a:solidFill>
              <a:schemeClr val="tx1"/>
            </a:solidFill>
          </a:ln>
          <a:effectLst>
            <a:outerShdw dist="63500" dir="2700000" algn="tl" rotWithShape="0">
              <a:prstClr val="black"/>
            </a:outerShdw>
          </a:effectLst>
        </p:spPr>
      </p:pic>
      <p:sp>
        <p:nvSpPr>
          <p:cNvPr id="9" name="Google Shape;131;g23ec2985a68_1_49">
            <a:extLst>
              <a:ext uri="{FF2B5EF4-FFF2-40B4-BE49-F238E27FC236}">
                <a16:creationId xmlns:a16="http://schemas.microsoft.com/office/drawing/2014/main" id="{71CC0DD4-D638-60D9-E766-ED0665AC2209}"/>
              </a:ext>
            </a:extLst>
          </p:cNvPr>
          <p:cNvSpPr txBox="1">
            <a:spLocks noGrp="1" noRot="1" noMove="1" noResize="1" noEditPoints="1" noAdjustHandles="1" noChangeArrowheads="1" noChangeShapeType="1"/>
          </p:cNvSpPr>
          <p:nvPr/>
        </p:nvSpPr>
        <p:spPr>
          <a:xfrm>
            <a:off x="4413739" y="1523526"/>
            <a:ext cx="4389762" cy="3093124"/>
          </a:xfrm>
          <a:prstGeom prst="rect">
            <a:avLst/>
          </a:prstGeom>
          <a:noFill/>
          <a:ln>
            <a:noFill/>
          </a:ln>
          <a:effectLst/>
        </p:spPr>
        <p:txBody>
          <a:bodyPr spcFirstLastPara="1" wrap="square" lIns="91425" tIns="91425" rIns="91425" bIns="91425" anchor="ctr" anchorCtr="0">
            <a:spAutoFit/>
          </a:bodyPr>
          <a:lstStyle/>
          <a:p>
            <a:pPr marL="171450" marR="0" lvl="0" indent="-171450" rtl="0">
              <a:lnSpc>
                <a:spcPct val="150000"/>
              </a:lnSpc>
              <a:spcBef>
                <a:spcPts val="0"/>
              </a:spcBef>
              <a:spcAft>
                <a:spcPts val="0"/>
              </a:spcAft>
              <a:buClr>
                <a:schemeClr val="dk1"/>
              </a:buClr>
              <a:buSzPts val="1400"/>
              <a:buFont typeface="Arial" panose="020B0604020202020204" pitchFamily="34" charset="0"/>
              <a:buChar char="•"/>
            </a:pPr>
            <a:r>
              <a:rPr lang="en-ID" sz="1050" b="1" i="0" u="none" strike="noStrike" cap="none">
                <a:solidFill>
                  <a:schemeClr val="dk1"/>
                </a:solidFill>
                <a:latin typeface="Plus Jakarta Sans" pitchFamily="2" charset="77"/>
                <a:ea typeface="Rubik"/>
                <a:cs typeface="Plus Jakarta Sans" pitchFamily="2" charset="77"/>
                <a:sym typeface="Rubik"/>
              </a:rPr>
              <a:t>Jawa Barat is the province with the most Kimia Farma drug transactions</a:t>
            </a:r>
            <a:r>
              <a:rPr lang="en-ID" sz="1050" b="0" i="0" u="none" strike="noStrike" cap="none">
                <a:solidFill>
                  <a:schemeClr val="dk1"/>
                </a:solidFill>
                <a:latin typeface="Plus Jakarta Sans" pitchFamily="2" charset="77"/>
                <a:ea typeface="Rubik"/>
                <a:cs typeface="Plus Jakarta Sans" pitchFamily="2" charset="77"/>
                <a:sym typeface="Rubik"/>
              </a:rPr>
              <a:t>. There were 199,000 transactions in Jawa Barat.</a:t>
            </a:r>
          </a:p>
          <a:p>
            <a:pPr marL="171450" marR="0" lvl="0" indent="-171450" rtl="0">
              <a:lnSpc>
                <a:spcPct val="150000"/>
              </a:lnSpc>
              <a:spcBef>
                <a:spcPts val="0"/>
              </a:spcBef>
              <a:spcAft>
                <a:spcPts val="0"/>
              </a:spcAft>
              <a:buClr>
                <a:schemeClr val="dk1"/>
              </a:buClr>
              <a:buSzPts val="1400"/>
              <a:buFont typeface="Arial" panose="020B0604020202020204" pitchFamily="34" charset="0"/>
              <a:buChar char="•"/>
            </a:pPr>
            <a:r>
              <a:rPr lang="en-ID" sz="1050" b="1" i="0" u="none" strike="noStrike" cap="none">
                <a:solidFill>
                  <a:schemeClr val="dk1"/>
                </a:solidFill>
                <a:latin typeface="Plus Jakarta Sans" pitchFamily="2" charset="77"/>
                <a:ea typeface="Rubik"/>
                <a:cs typeface="Plus Jakarta Sans" pitchFamily="2" charset="77"/>
                <a:sym typeface="Rubik"/>
              </a:rPr>
              <a:t>Sumatera Utara is the province with the second most Kimia Farma drug transactions</a:t>
            </a:r>
            <a:r>
              <a:rPr lang="en-ID" sz="1050" b="0" i="0" u="none" strike="noStrike" cap="none">
                <a:solidFill>
                  <a:schemeClr val="dk1"/>
                </a:solidFill>
                <a:latin typeface="Plus Jakarta Sans" pitchFamily="2" charset="77"/>
                <a:ea typeface="Rubik"/>
                <a:cs typeface="Plus Jakarta Sans" pitchFamily="2" charset="77"/>
                <a:sym typeface="Rubik"/>
              </a:rPr>
              <a:t>. There were 48,000 transactions in Sumatera Utara.</a:t>
            </a:r>
          </a:p>
          <a:p>
            <a:pPr marL="171450" marR="0" lvl="0" indent="-171450" rtl="0">
              <a:lnSpc>
                <a:spcPct val="150000"/>
              </a:lnSpc>
              <a:spcBef>
                <a:spcPts val="0"/>
              </a:spcBef>
              <a:spcAft>
                <a:spcPts val="0"/>
              </a:spcAft>
              <a:buClr>
                <a:schemeClr val="dk1"/>
              </a:buClr>
              <a:buSzPts val="1400"/>
              <a:buFont typeface="Arial" panose="020B0604020202020204" pitchFamily="34" charset="0"/>
              <a:buChar char="•"/>
            </a:pPr>
            <a:r>
              <a:rPr lang="en-ID" sz="1050" b="1" i="0" u="none" strike="noStrike" cap="none">
                <a:solidFill>
                  <a:schemeClr val="dk1"/>
                </a:solidFill>
                <a:latin typeface="Plus Jakarta Sans" pitchFamily="2" charset="77"/>
                <a:ea typeface="Rubik"/>
                <a:cs typeface="Plus Jakarta Sans" pitchFamily="2" charset="77"/>
                <a:sym typeface="Rubik"/>
              </a:rPr>
              <a:t>Jawa Tengah ranks third in total transactions</a:t>
            </a:r>
            <a:r>
              <a:rPr lang="en-ID" sz="1050" b="0" i="0" u="none" strike="noStrike" cap="none">
                <a:solidFill>
                  <a:schemeClr val="dk1"/>
                </a:solidFill>
                <a:latin typeface="Plus Jakarta Sans" pitchFamily="2" charset="77"/>
                <a:ea typeface="Rubik"/>
                <a:cs typeface="Plus Jakarta Sans" pitchFamily="2" charset="77"/>
                <a:sym typeface="Rubik"/>
              </a:rPr>
              <a:t>. There were 46,000 transactions in Jawa Tengah.</a:t>
            </a:r>
          </a:p>
          <a:p>
            <a:pPr marL="171450" marR="0" lvl="0" indent="-171450" rtl="0">
              <a:lnSpc>
                <a:spcPct val="150000"/>
              </a:lnSpc>
              <a:spcBef>
                <a:spcPts val="0"/>
              </a:spcBef>
              <a:spcAft>
                <a:spcPts val="0"/>
              </a:spcAft>
              <a:buClr>
                <a:schemeClr val="dk1"/>
              </a:buClr>
              <a:buSzPts val="1400"/>
              <a:buFont typeface="Arial" panose="020B0604020202020204" pitchFamily="34" charset="0"/>
              <a:buChar char="•"/>
            </a:pPr>
            <a:r>
              <a:rPr lang="en-ID" sz="1050" b="1" i="0" u="none" strike="noStrike" cap="none">
                <a:solidFill>
                  <a:schemeClr val="dk1"/>
                </a:solidFill>
                <a:latin typeface="Plus Jakarta Sans" pitchFamily="2" charset="77"/>
                <a:ea typeface="Rubik"/>
                <a:cs typeface="Plus Jakarta Sans" pitchFamily="2" charset="77"/>
                <a:sym typeface="Rubik"/>
              </a:rPr>
              <a:t>The remaining provinces on the list have considerably fewer transactions</a:t>
            </a:r>
            <a:r>
              <a:rPr lang="en-ID" sz="1050" b="0" i="0" u="none" strike="noStrike" cap="none">
                <a:solidFill>
                  <a:schemeClr val="dk1"/>
                </a:solidFill>
                <a:latin typeface="Plus Jakarta Sans" pitchFamily="2" charset="77"/>
                <a:ea typeface="Rubik"/>
                <a:cs typeface="Plus Jakarta Sans" pitchFamily="2" charset="77"/>
                <a:sym typeface="Rubik"/>
              </a:rPr>
              <a:t>. Sulawesi Utara has 33,000 transactions, Sumatera Barat has 32,000 transactions, Aceh has 22,000 transactions, Nusa Tenggara Barat has 21,000 transactions, Kalimantan Timur has 20,000 transactions, and Riau has 20,000 transactions.</a:t>
            </a:r>
          </a:p>
        </p:txBody>
      </p:sp>
      <p:sp>
        <p:nvSpPr>
          <p:cNvPr id="2" name="Rounded Rectangle 1">
            <a:extLst>
              <a:ext uri="{FF2B5EF4-FFF2-40B4-BE49-F238E27FC236}">
                <a16:creationId xmlns:a16="http://schemas.microsoft.com/office/drawing/2014/main" id="{83537F0D-0227-6527-745E-CBE9773BEDC8}"/>
              </a:ext>
            </a:extLst>
          </p:cNvPr>
          <p:cNvSpPr>
            <a:spLocks noGrp="1" noRot="1" noMove="1" noResize="1" noEditPoints="1" noAdjustHandles="1" noChangeArrowheads="1" noChangeShapeType="1"/>
          </p:cNvSpPr>
          <p:nvPr/>
        </p:nvSpPr>
        <p:spPr>
          <a:xfrm>
            <a:off x="340500" y="931753"/>
            <a:ext cx="5056888" cy="367753"/>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400" b="1" u="none" strike="noStrike" cap="none">
                <a:solidFill>
                  <a:schemeClr val="tx1"/>
                </a:solidFill>
                <a:latin typeface="Plus Jakarta Sans ExtraBold" pitchFamily="2" charset="77"/>
                <a:ea typeface="Rubik"/>
                <a:cs typeface="Plus Jakarta Sans ExtraBold" pitchFamily="2" charset="77"/>
                <a:sym typeface="Rubik"/>
              </a:rPr>
              <a:t>Discover 2</a:t>
            </a:r>
            <a:r>
              <a:rPr lang="en-ID" sz="1400" b="1" u="none" strike="noStrike" cap="none">
                <a:solidFill>
                  <a:schemeClr val="tx1"/>
                </a:solidFill>
                <a:latin typeface="Plus Jakarta Sans SemiBold" pitchFamily="2" charset="77"/>
                <a:ea typeface="Rubik"/>
                <a:cs typeface="Plus Jakarta Sans SemiBold" pitchFamily="2" charset="77"/>
                <a:sym typeface="Rubik"/>
              </a:rPr>
              <a:t>: Top 10 Total Transactions by Province Branch</a:t>
            </a:r>
          </a:p>
        </p:txBody>
      </p:sp>
      <p:sp>
        <p:nvSpPr>
          <p:cNvPr id="4" name="TextBox 3">
            <a:extLst>
              <a:ext uri="{FF2B5EF4-FFF2-40B4-BE49-F238E27FC236}">
                <a16:creationId xmlns:a16="http://schemas.microsoft.com/office/drawing/2014/main" id="{E9D544EC-1C86-C051-2B64-8BA88D23B67C}"/>
              </a:ext>
            </a:extLst>
          </p:cNvPr>
          <p:cNvSpPr txBox="1">
            <a:spLocks noGrp="1" noRot="1" noMove="1" noResize="1" noEditPoints="1" noAdjustHandles="1" noChangeArrowheads="1" noChangeShapeType="1"/>
          </p:cNvSpPr>
          <p:nvPr/>
        </p:nvSpPr>
        <p:spPr>
          <a:xfrm>
            <a:off x="340499" y="4616650"/>
            <a:ext cx="2194832"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Looker Studio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Tree>
    <p:extLst>
      <p:ext uri="{BB962C8B-B14F-4D97-AF65-F5344CB8AC3E}">
        <p14:creationId xmlns:p14="http://schemas.microsoft.com/office/powerpoint/2010/main" val="1315309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9" name="Google Shape;131;g23ec2985a68_1_49">
            <a:extLst>
              <a:ext uri="{FF2B5EF4-FFF2-40B4-BE49-F238E27FC236}">
                <a16:creationId xmlns:a16="http://schemas.microsoft.com/office/drawing/2014/main" id="{71CC0DD4-D638-60D9-E766-ED0665AC2209}"/>
              </a:ext>
            </a:extLst>
          </p:cNvPr>
          <p:cNvSpPr txBox="1">
            <a:spLocks noGrp="1" noRot="1" noMove="1" noResize="1" noEditPoints="1" noAdjustHandles="1" noChangeArrowheads="1" noChangeShapeType="1"/>
          </p:cNvSpPr>
          <p:nvPr/>
        </p:nvSpPr>
        <p:spPr>
          <a:xfrm>
            <a:off x="4352192" y="1427073"/>
            <a:ext cx="4451308" cy="3370123"/>
          </a:xfrm>
          <a:prstGeom prst="rect">
            <a:avLst/>
          </a:prstGeom>
          <a:noFill/>
          <a:ln>
            <a:noFill/>
          </a:ln>
          <a:effectLst/>
        </p:spPr>
        <p:txBody>
          <a:bodyPr spcFirstLastPara="1" wrap="square" lIns="91425" tIns="91425" rIns="91425" bIns="91425" anchor="t" anchorCtr="0">
            <a:spAutoFit/>
          </a:bodyPr>
          <a:lstStyle/>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150" b="1" i="0" u="none" strike="noStrike" cap="none">
                <a:solidFill>
                  <a:schemeClr val="dk1"/>
                </a:solidFill>
                <a:latin typeface="Plus Jakarta Sans" pitchFamily="2" charset="77"/>
                <a:ea typeface="Rubik"/>
                <a:cs typeface="Plus Jakarta Sans" pitchFamily="2" charset="77"/>
                <a:sym typeface="Rubik"/>
              </a:rPr>
              <a:t>Jawa Barat leads the way in total sales among all provinces</a:t>
            </a:r>
            <a:r>
              <a:rPr lang="en-ID" sz="1150" i="0" u="none" strike="noStrike" cap="none">
                <a:solidFill>
                  <a:schemeClr val="dk1"/>
                </a:solidFill>
                <a:latin typeface="Plus Jakarta Sans" pitchFamily="2" charset="77"/>
                <a:ea typeface="Rubik"/>
                <a:cs typeface="Plus Jakarta Sans" pitchFamily="2" charset="77"/>
                <a:sym typeface="Rubik"/>
              </a:rPr>
              <a:t>. The total sales for Jawa Barat is Rp102 billion.</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150" b="1" i="0" u="none" strike="noStrike" cap="none">
                <a:solidFill>
                  <a:schemeClr val="dk1"/>
                </a:solidFill>
                <a:latin typeface="Plus Jakarta Sans" pitchFamily="2" charset="77"/>
                <a:ea typeface="Rubik"/>
                <a:cs typeface="Plus Jakarta Sans" pitchFamily="2" charset="77"/>
                <a:sym typeface="Rubik"/>
              </a:rPr>
              <a:t>Sumatera Utara ranks second in total sales</a:t>
            </a:r>
            <a:r>
              <a:rPr lang="en-ID" sz="1150" i="0" u="none" strike="noStrike" cap="none">
                <a:solidFill>
                  <a:schemeClr val="dk1"/>
                </a:solidFill>
                <a:latin typeface="Plus Jakarta Sans" pitchFamily="2" charset="77"/>
                <a:ea typeface="Rubik"/>
                <a:cs typeface="Plus Jakarta Sans" pitchFamily="2" charset="77"/>
                <a:sym typeface="Rubik"/>
              </a:rPr>
              <a:t>. Sumatera Utara has a total sales of Rp25 billion.</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150" b="1" i="0" u="none" strike="noStrike" cap="none">
                <a:solidFill>
                  <a:schemeClr val="dk1"/>
                </a:solidFill>
                <a:latin typeface="Plus Jakarta Sans" pitchFamily="2" charset="77"/>
                <a:ea typeface="Rubik"/>
                <a:cs typeface="Plus Jakarta Sans" pitchFamily="2" charset="77"/>
                <a:sym typeface="Rubik"/>
              </a:rPr>
              <a:t>Jawa Tengah comes in third place with a total sales of Rp24 billion</a:t>
            </a:r>
            <a:r>
              <a:rPr lang="en-ID" sz="1150" i="0" u="none" strike="noStrike" cap="none">
                <a:solidFill>
                  <a:schemeClr val="dk1"/>
                </a:solidFill>
                <a:latin typeface="Plus Jakarta Sans" pitchFamily="2" charset="77"/>
                <a:ea typeface="Rubik"/>
                <a:cs typeface="Plus Jakarta Sans" pitchFamily="2" charset="77"/>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150" b="1" i="0" u="none" strike="noStrike" cap="none">
                <a:solidFill>
                  <a:schemeClr val="dk1"/>
                </a:solidFill>
                <a:latin typeface="Plus Jakarta Sans" pitchFamily="2" charset="77"/>
                <a:ea typeface="Rubik"/>
                <a:cs typeface="Plus Jakarta Sans" pitchFamily="2" charset="77"/>
                <a:sym typeface="Rubik"/>
              </a:rPr>
              <a:t>The remaining provinces have significantly lower total sales compared to the top 3</a:t>
            </a:r>
            <a:r>
              <a:rPr lang="en-ID" sz="1150" i="0" u="none" strike="noStrike" cap="none">
                <a:solidFill>
                  <a:schemeClr val="dk1"/>
                </a:solidFill>
                <a:latin typeface="Plus Jakarta Sans" pitchFamily="2" charset="77"/>
                <a:ea typeface="Rubik"/>
                <a:cs typeface="Plus Jakarta Sans" pitchFamily="2" charset="77"/>
                <a:sym typeface="Rubik"/>
              </a:rPr>
              <a:t>. Here's the breakdown for the remaining provinces: Jawa Timur Rp18 billion, Sulawesi Utara Rp17 billion, Sumatera Barat Rp17 billion, Aceh Rp11 billion, Nusa Tenggara Barat Rp11 billion, Kalimantan Timur Rp10 billion, and Riau Rp10 billion.</a:t>
            </a:r>
          </a:p>
        </p:txBody>
      </p:sp>
      <p:pic>
        <p:nvPicPr>
          <p:cNvPr id="2" name="Picture 1" descr="A graph with blue and white text&#10;&#10;Description automatically generated">
            <a:extLst>
              <a:ext uri="{FF2B5EF4-FFF2-40B4-BE49-F238E27FC236}">
                <a16:creationId xmlns:a16="http://schemas.microsoft.com/office/drawing/2014/main" id="{5FCA0CB9-511E-DCFA-8D91-C4807256C79A}"/>
              </a:ext>
            </a:extLst>
          </p:cNvPr>
          <p:cNvPicPr>
            <a:picLocks noGrp="1" noRot="1" noChangeAspect="1" noMove="1" noResize="1" noEditPoints="1" noAdjustHandles="1" noChangeArrowheads="1" noChangeShapeType="1" noCrop="1"/>
          </p:cNvPicPr>
          <p:nvPr/>
        </p:nvPicPr>
        <p:blipFill rotWithShape="1">
          <a:blip r:embed="rId5"/>
          <a:srcRect t="1205" r="11818"/>
          <a:stretch/>
        </p:blipFill>
        <p:spPr>
          <a:xfrm>
            <a:off x="340500" y="1591510"/>
            <a:ext cx="3654586" cy="2928687"/>
          </a:xfrm>
          <a:prstGeom prst="roundRect">
            <a:avLst>
              <a:gd name="adj" fmla="val 2402"/>
            </a:avLst>
          </a:prstGeom>
          <a:ln w="12700">
            <a:solidFill>
              <a:schemeClr val="tx1"/>
            </a:solidFill>
          </a:ln>
          <a:effectLst>
            <a:outerShdw dist="63500" dir="2700000" algn="tl" rotWithShape="0">
              <a:prstClr val="black"/>
            </a:outerShdw>
          </a:effectLst>
        </p:spPr>
      </p:pic>
      <p:sp>
        <p:nvSpPr>
          <p:cNvPr id="10" name="Rounded Rectangle 9">
            <a:extLst>
              <a:ext uri="{FF2B5EF4-FFF2-40B4-BE49-F238E27FC236}">
                <a16:creationId xmlns:a16="http://schemas.microsoft.com/office/drawing/2014/main" id="{D50A7EAC-FCFC-2112-710F-CA09152BC207}"/>
              </a:ext>
            </a:extLst>
          </p:cNvPr>
          <p:cNvSpPr>
            <a:spLocks noGrp="1" noRot="1" noMove="1" noResize="1" noEditPoints="1" noAdjustHandles="1" noChangeArrowheads="1" noChangeShapeType="1"/>
          </p:cNvSpPr>
          <p:nvPr/>
        </p:nvSpPr>
        <p:spPr>
          <a:xfrm>
            <a:off x="340501" y="931753"/>
            <a:ext cx="4451308" cy="367753"/>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400" b="1" u="none" strike="noStrike" cap="none">
                <a:solidFill>
                  <a:schemeClr val="tx1"/>
                </a:solidFill>
                <a:latin typeface="Plus Jakarta Sans ExtraBold" pitchFamily="2" charset="77"/>
                <a:ea typeface="Rubik"/>
                <a:cs typeface="Plus Jakarta Sans ExtraBold" pitchFamily="2" charset="77"/>
                <a:sym typeface="Rubik"/>
              </a:rPr>
              <a:t>Discover 3</a:t>
            </a:r>
            <a:r>
              <a:rPr lang="en-ID" sz="1400" b="1" u="none" strike="noStrike" cap="none">
                <a:solidFill>
                  <a:schemeClr val="tx1"/>
                </a:solidFill>
                <a:latin typeface="Plus Jakarta Sans SemiBold" pitchFamily="2" charset="77"/>
                <a:ea typeface="Rubik"/>
                <a:cs typeface="Plus Jakarta Sans SemiBold" pitchFamily="2" charset="77"/>
                <a:sym typeface="Rubik"/>
              </a:rPr>
              <a:t>: Top 10 Total Sales by Province Branch</a:t>
            </a:r>
          </a:p>
        </p:txBody>
      </p:sp>
      <p:sp>
        <p:nvSpPr>
          <p:cNvPr id="11" name="TextBox 10">
            <a:extLst>
              <a:ext uri="{FF2B5EF4-FFF2-40B4-BE49-F238E27FC236}">
                <a16:creationId xmlns:a16="http://schemas.microsoft.com/office/drawing/2014/main" id="{3B1F8FB0-FFEC-5926-5419-6674D13C7BF1}"/>
              </a:ext>
            </a:extLst>
          </p:cNvPr>
          <p:cNvSpPr txBox="1">
            <a:spLocks noGrp="1" noRot="1" noMove="1" noResize="1" noEditPoints="1" noAdjustHandles="1" noChangeArrowheads="1" noChangeShapeType="1"/>
          </p:cNvSpPr>
          <p:nvPr/>
        </p:nvSpPr>
        <p:spPr>
          <a:xfrm>
            <a:off x="340499" y="4616650"/>
            <a:ext cx="2194832"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Looker Studio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
        <p:nvSpPr>
          <p:cNvPr id="12" name="Google Shape;130;g23ec2985a68_1_49">
            <a:extLst>
              <a:ext uri="{FF2B5EF4-FFF2-40B4-BE49-F238E27FC236}">
                <a16:creationId xmlns:a16="http://schemas.microsoft.com/office/drawing/2014/main" id="{6FE4B4A2-6D7B-1B45-3E70-A6306AACCB60}"/>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 sz="2700" b="1" u="none" strike="noStrike" cap="none">
                <a:solidFill>
                  <a:srgbClr val="000000"/>
                </a:solidFill>
                <a:latin typeface="Plus Jakarta Sans ExtraBold" pitchFamily="2" charset="77"/>
                <a:ea typeface="Rubik"/>
                <a:cs typeface="Plus Jakarta Sans ExtraBold" pitchFamily="2" charset="77"/>
                <a:sym typeface="Rubik"/>
              </a:rPr>
              <a:t>Infographic </a:t>
            </a:r>
            <a:r>
              <a:rPr lang="en" sz="2700" b="1" u="none" strike="noStrike" cap="none">
                <a:solidFill>
                  <a:srgbClr val="019FAB"/>
                </a:solidFill>
                <a:latin typeface="Plus Jakarta Sans ExtraBold" pitchFamily="2" charset="77"/>
                <a:ea typeface="Rubik"/>
                <a:cs typeface="Plus Jakarta Sans ExtraBold" pitchFamily="2" charset="77"/>
                <a:sym typeface="Rubik"/>
              </a:rPr>
              <a:t>Chart</a:t>
            </a:r>
            <a:r>
              <a:rPr lang="en" sz="2700" b="1" u="none" strike="noStrike" cap="none">
                <a:solidFill>
                  <a:srgbClr val="000000"/>
                </a:solidFill>
                <a:latin typeface="Plus Jakarta Sans ExtraBold" pitchFamily="2" charset="77"/>
                <a:ea typeface="Rubik"/>
                <a:cs typeface="Plus Jakarta Sans ExtraBold" pitchFamily="2" charset="77"/>
                <a:sym typeface="Rubik"/>
              </a:rPr>
              <a:t> 📉</a:t>
            </a:r>
            <a:endParaRPr sz="2700" b="1" u="none" strike="noStrike" cap="none">
              <a:solidFill>
                <a:srgbClr val="000000"/>
              </a:solidFill>
              <a:latin typeface="Plus Jakarta Sans ExtraBold" pitchFamily="2" charset="77"/>
              <a:ea typeface="Rubik"/>
              <a:cs typeface="Plus Jakarta Sans ExtraBold" pitchFamily="2" charset="77"/>
              <a:sym typeface="Rubik"/>
            </a:endParaRPr>
          </a:p>
        </p:txBody>
      </p:sp>
    </p:spTree>
    <p:extLst>
      <p:ext uri="{BB962C8B-B14F-4D97-AF65-F5344CB8AC3E}">
        <p14:creationId xmlns:p14="http://schemas.microsoft.com/office/powerpoint/2010/main" val="245544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3" name="Rounded Rectangle 2">
            <a:extLst>
              <a:ext uri="{FF2B5EF4-FFF2-40B4-BE49-F238E27FC236}">
                <a16:creationId xmlns:a16="http://schemas.microsoft.com/office/drawing/2014/main" id="{3659E112-0008-24B3-D948-E7C35162E863}"/>
              </a:ext>
            </a:extLst>
          </p:cNvPr>
          <p:cNvSpPr>
            <a:spLocks noGrp="1" noRot="1" noMove="1" noResize="1" noEditPoints="1" noAdjustHandles="1" noChangeArrowheads="1" noChangeShapeType="1"/>
          </p:cNvSpPr>
          <p:nvPr/>
        </p:nvSpPr>
        <p:spPr>
          <a:xfrm>
            <a:off x="386693" y="914961"/>
            <a:ext cx="3789217" cy="331094"/>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a:solidFill>
                  <a:schemeClr val="tx1"/>
                </a:solidFill>
                <a:latin typeface="Plus Jakarta Sans Medium" pitchFamily="2" charset="77"/>
                <a:ea typeface="Rubik"/>
                <a:cs typeface="Plus Jakarta Sans Medium" pitchFamily="2" charset="77"/>
                <a:sym typeface="Rubik"/>
              </a:rPr>
              <a:t>Summary Insight</a:t>
            </a:r>
            <a:endParaRPr lang="en-ID" sz="1200" u="none" strike="noStrike" cap="none">
              <a:solidFill>
                <a:schemeClr val="tx1"/>
              </a:solidFill>
              <a:latin typeface="Plus Jakarta Sans Medium" pitchFamily="2" charset="77"/>
              <a:ea typeface="Rubik"/>
              <a:cs typeface="Plus Jakarta Sans Medium" pitchFamily="2" charset="77"/>
              <a:sym typeface="Rubik"/>
            </a:endParaRPr>
          </a:p>
        </p:txBody>
      </p:sp>
      <p:sp>
        <p:nvSpPr>
          <p:cNvPr id="4" name="Rounded Rectangle 3">
            <a:extLst>
              <a:ext uri="{FF2B5EF4-FFF2-40B4-BE49-F238E27FC236}">
                <a16:creationId xmlns:a16="http://schemas.microsoft.com/office/drawing/2014/main" id="{A7EB2E2B-AC8A-2712-0D70-A6DFFC5A541D}"/>
              </a:ext>
            </a:extLst>
          </p:cNvPr>
          <p:cNvSpPr>
            <a:spLocks noGrp="1" noRot="1" noMove="1" noResize="1" noEditPoints="1" noAdjustHandles="1" noChangeArrowheads="1" noChangeShapeType="1"/>
          </p:cNvSpPr>
          <p:nvPr/>
        </p:nvSpPr>
        <p:spPr>
          <a:xfrm>
            <a:off x="4745182" y="914961"/>
            <a:ext cx="3789218" cy="331094"/>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Actionable Recommendation </a:t>
            </a:r>
          </a:p>
        </p:txBody>
      </p:sp>
      <p:sp>
        <p:nvSpPr>
          <p:cNvPr id="5" name="Rounded Rectangle 4">
            <a:extLst>
              <a:ext uri="{FF2B5EF4-FFF2-40B4-BE49-F238E27FC236}">
                <a16:creationId xmlns:a16="http://schemas.microsoft.com/office/drawing/2014/main" id="{2C19F593-C2D7-8632-ED57-A14C5319E8A5}"/>
              </a:ext>
            </a:extLst>
          </p:cNvPr>
          <p:cNvSpPr>
            <a:spLocks noGrp="1" noRot="1" noMove="1" noResize="1" noEditPoints="1" noAdjustHandles="1" noChangeArrowheads="1" noChangeShapeType="1"/>
          </p:cNvSpPr>
          <p:nvPr/>
        </p:nvSpPr>
        <p:spPr>
          <a:xfrm>
            <a:off x="386694" y="1345059"/>
            <a:ext cx="4012126" cy="326072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Uniform Pricing Strategy and Discounting Effectiveness</a:t>
            </a:r>
            <a:r>
              <a:rPr lang="en-ID" sz="950" u="none" strike="noStrike" cap="none">
                <a:solidFill>
                  <a:schemeClr val="tx1"/>
                </a:solidFill>
                <a:latin typeface="Plus Jakarta Sans" pitchFamily="2" charset="77"/>
                <a:ea typeface="Rubik"/>
                <a:cs typeface="Plus Jakarta Sans" pitchFamily="2" charset="77"/>
                <a:sym typeface="Rubik"/>
              </a:rPr>
              <a:t>: The similarity in average product prices and discount percentages across branches suggests a standardized pricing and discounting strategy.</a:t>
            </a:r>
          </a:p>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Regional Sales Disparities</a:t>
            </a:r>
            <a:r>
              <a:rPr lang="en-ID" sz="950" u="none" strike="noStrike" cap="none">
                <a:solidFill>
                  <a:schemeClr val="tx1"/>
                </a:solidFill>
                <a:latin typeface="Plus Jakarta Sans" pitchFamily="2" charset="77"/>
                <a:ea typeface="Rubik"/>
                <a:cs typeface="Plus Jakarta Sans" pitchFamily="2" charset="77"/>
                <a:sym typeface="Rubik"/>
              </a:rPr>
              <a:t>: The significant difference in total sales between the top three provinces and the rest highlights the importance of regional sales analysis and targeted strategies.</a:t>
            </a:r>
          </a:p>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Positive Customer Satisfaction</a:t>
            </a:r>
            <a:r>
              <a:rPr lang="en-ID" sz="950" u="none" strike="noStrike" cap="none">
                <a:solidFill>
                  <a:schemeClr val="tx1"/>
                </a:solidFill>
                <a:latin typeface="Plus Jakarta Sans" pitchFamily="2" charset="77"/>
                <a:ea typeface="Rubik"/>
                <a:cs typeface="Plus Jakarta Sans" pitchFamily="2" charset="77"/>
                <a:sym typeface="Rubik"/>
              </a:rPr>
              <a:t>: The high average transaction and branch ratings indicate overall positive customer satisfaction.</a:t>
            </a:r>
          </a:p>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Effective Cost Management and Profitability</a:t>
            </a:r>
            <a:r>
              <a:rPr lang="en-ID" sz="950" u="none" strike="noStrike" cap="none">
                <a:solidFill>
                  <a:schemeClr val="tx1"/>
                </a:solidFill>
                <a:latin typeface="Plus Jakarta Sans" pitchFamily="2" charset="77"/>
                <a:ea typeface="Rubik"/>
                <a:cs typeface="Plus Jakarta Sans" pitchFamily="2" charset="77"/>
                <a:sym typeface="Rubik"/>
              </a:rPr>
              <a:t>: The healthy average gross profit margin and consistent net profit figures indicate effective cost management practices across all branches.</a:t>
            </a:r>
            <a:endParaRPr lang="en-ID" sz="950" u="none" strike="noStrike" cap="none">
              <a:solidFill>
                <a:srgbClr val="019FAB"/>
              </a:solidFill>
              <a:latin typeface="Plus Jakarta Sans" pitchFamily="2" charset="77"/>
              <a:ea typeface="Rubik"/>
              <a:cs typeface="Plus Jakarta Sans" pitchFamily="2" charset="77"/>
              <a:sym typeface="Rubik"/>
            </a:endParaRPr>
          </a:p>
        </p:txBody>
      </p:sp>
      <p:sp>
        <p:nvSpPr>
          <p:cNvPr id="9" name="Rounded Rectangle 8">
            <a:extLst>
              <a:ext uri="{FF2B5EF4-FFF2-40B4-BE49-F238E27FC236}">
                <a16:creationId xmlns:a16="http://schemas.microsoft.com/office/drawing/2014/main" id="{06E618B9-9DD6-DD70-F772-1EF4C372EC72}"/>
              </a:ext>
            </a:extLst>
          </p:cNvPr>
          <p:cNvSpPr>
            <a:spLocks noGrp="1" noRot="1" noMove="1" noResize="1" noEditPoints="1" noAdjustHandles="1" noChangeArrowheads="1" noChangeShapeType="1"/>
          </p:cNvSpPr>
          <p:nvPr/>
        </p:nvSpPr>
        <p:spPr>
          <a:xfrm>
            <a:off x="4745182" y="1345059"/>
            <a:ext cx="4012124" cy="3260724"/>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lnSpc>
                <a:spcPct val="150000"/>
              </a:lnSpc>
              <a:buFont typeface="Arial" panose="020B0604020202020204" pitchFamily="34" charset="0"/>
              <a:buChar char="•"/>
            </a:pPr>
            <a:r>
              <a:rPr lang="en-ID" sz="950" u="none" strike="noStrike" cap="none">
                <a:solidFill>
                  <a:schemeClr val="tx1"/>
                </a:solidFill>
                <a:latin typeface="Plus Jakarta Sans" pitchFamily="2" charset="77"/>
                <a:ea typeface="Rubik"/>
                <a:cs typeface="Plus Jakarta Sans" pitchFamily="2" charset="77"/>
                <a:sym typeface="Rubik"/>
              </a:rPr>
              <a:t>To further optimize sales, </a:t>
            </a:r>
            <a:r>
              <a:rPr lang="en-ID" sz="950" b="1" u="none" strike="noStrike" cap="none">
                <a:solidFill>
                  <a:schemeClr val="tx1"/>
                </a:solidFill>
                <a:latin typeface="Plus Jakarta Sans" pitchFamily="2" charset="77"/>
                <a:ea typeface="Rubik"/>
                <a:cs typeface="Plus Jakarta Sans" pitchFamily="2" charset="77"/>
                <a:sym typeface="Rubik"/>
              </a:rPr>
              <a:t>consider conducting A/B testing</a:t>
            </a:r>
            <a:r>
              <a:rPr lang="en-ID" sz="950" u="none" strike="noStrike" cap="none">
                <a:solidFill>
                  <a:schemeClr val="tx1"/>
                </a:solidFill>
                <a:latin typeface="Plus Jakarta Sans" pitchFamily="2" charset="77"/>
                <a:ea typeface="Rubik"/>
                <a:cs typeface="Plus Jakarta Sans" pitchFamily="2" charset="77"/>
                <a:sym typeface="Rubik"/>
              </a:rPr>
              <a:t> on different discount levels or personalized discount offers to identify the most effective strategies for driving sales without compromising profitability.</a:t>
            </a:r>
          </a:p>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Allocate resources and marketing efforts based on regional </a:t>
            </a:r>
            <a:r>
              <a:rPr lang="en-ID" sz="950" u="none" strike="noStrike" cap="none">
                <a:solidFill>
                  <a:schemeClr val="tx1"/>
                </a:solidFill>
                <a:latin typeface="Plus Jakarta Sans" pitchFamily="2" charset="77"/>
                <a:ea typeface="Rubik"/>
                <a:cs typeface="Plus Jakarta Sans" pitchFamily="2" charset="77"/>
                <a:sym typeface="Rubik"/>
              </a:rPr>
              <a:t>sales performance to maximize revenue generation across all provinces.</a:t>
            </a:r>
          </a:p>
          <a:p>
            <a:pPr marL="171450" indent="-171450">
              <a:lnSpc>
                <a:spcPct val="150000"/>
              </a:lnSpc>
              <a:buFont typeface="Arial" panose="020B0604020202020204" pitchFamily="34" charset="0"/>
              <a:buChar char="•"/>
            </a:pPr>
            <a:r>
              <a:rPr lang="en-ID" sz="950" b="1" u="none" strike="noStrike" cap="none">
                <a:solidFill>
                  <a:schemeClr val="tx1"/>
                </a:solidFill>
                <a:latin typeface="Plus Jakarta Sans" pitchFamily="2" charset="77"/>
                <a:ea typeface="Rubik"/>
                <a:cs typeface="Plus Jakarta Sans" pitchFamily="2" charset="77"/>
                <a:sym typeface="Rubik"/>
              </a:rPr>
              <a:t>Conducting customer surveys </a:t>
            </a:r>
            <a:r>
              <a:rPr lang="en-ID" sz="950" u="none" strike="noStrike" cap="none">
                <a:solidFill>
                  <a:schemeClr val="tx1"/>
                </a:solidFill>
                <a:latin typeface="Plus Jakarta Sans" pitchFamily="2" charset="77"/>
                <a:ea typeface="Rubik"/>
                <a:cs typeface="Plus Jakarta Sans" pitchFamily="2" charset="77"/>
                <a:sym typeface="Rubik"/>
              </a:rPr>
              <a:t>or implementing feedback mechanisms can help identify specific areas for enhancement.</a:t>
            </a:r>
          </a:p>
          <a:p>
            <a:pPr marL="171450" indent="-171450">
              <a:lnSpc>
                <a:spcPct val="150000"/>
              </a:lnSpc>
              <a:buFont typeface="Arial" panose="020B0604020202020204" pitchFamily="34" charset="0"/>
              <a:buChar char="•"/>
            </a:pPr>
            <a:r>
              <a:rPr lang="en-ID" sz="950" b="1">
                <a:solidFill>
                  <a:schemeClr val="tx1"/>
                </a:solidFill>
                <a:latin typeface="Plus Jakarta Sans" pitchFamily="2" charset="77"/>
                <a:ea typeface="Rubik"/>
                <a:cs typeface="Plus Jakarta Sans" pitchFamily="2" charset="77"/>
                <a:sym typeface="Rubik"/>
              </a:rPr>
              <a:t>C</a:t>
            </a:r>
            <a:r>
              <a:rPr lang="en-ID" sz="950" b="1" u="none" strike="noStrike" cap="none">
                <a:solidFill>
                  <a:schemeClr val="tx1"/>
                </a:solidFill>
                <a:latin typeface="Plus Jakarta Sans" pitchFamily="2" charset="77"/>
                <a:ea typeface="Rubik"/>
                <a:cs typeface="Plus Jakarta Sans" pitchFamily="2" charset="77"/>
                <a:sym typeface="Rubik"/>
              </a:rPr>
              <a:t>ontinue to monitor and optimize operational efficiency </a:t>
            </a:r>
            <a:r>
              <a:rPr lang="en-ID" sz="950" u="none" strike="noStrike" cap="none">
                <a:solidFill>
                  <a:schemeClr val="tx1"/>
                </a:solidFill>
                <a:latin typeface="Plus Jakarta Sans" pitchFamily="2" charset="77"/>
                <a:ea typeface="Rubik"/>
                <a:cs typeface="Plus Jakarta Sans" pitchFamily="2" charset="77"/>
                <a:sym typeface="Rubik"/>
              </a:rPr>
              <a:t>to maintain or improve profitability over time.</a:t>
            </a:r>
          </a:p>
          <a:p>
            <a:pPr marL="171450" indent="-171450">
              <a:lnSpc>
                <a:spcPct val="150000"/>
              </a:lnSpc>
              <a:buFont typeface="Arial" panose="020B0604020202020204" pitchFamily="34" charset="0"/>
              <a:buChar char="•"/>
            </a:pPr>
            <a:endParaRPr lang="en-ID" sz="950" u="none" strike="noStrike" cap="none">
              <a:solidFill>
                <a:schemeClr val="tx1"/>
              </a:solidFill>
              <a:latin typeface="Plus Jakarta Sans" pitchFamily="2" charset="77"/>
              <a:ea typeface="Rubik"/>
              <a:cs typeface="Plus Jakarta Sans" pitchFamily="2" charset="77"/>
              <a:sym typeface="Rubik"/>
            </a:endParaRPr>
          </a:p>
        </p:txBody>
      </p:sp>
      <p:sp>
        <p:nvSpPr>
          <p:cNvPr id="10" name="Google Shape;130;g23ec2985a68_1_49">
            <a:extLst>
              <a:ext uri="{FF2B5EF4-FFF2-40B4-BE49-F238E27FC236}">
                <a16:creationId xmlns:a16="http://schemas.microsoft.com/office/drawing/2014/main" id="{F0E6DE59-445A-27A0-D3FB-D208E70879EF}"/>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3663" marR="0" lvl="0" algn="l" rtl="0">
              <a:lnSpc>
                <a:spcPct val="100000"/>
              </a:lnSpc>
              <a:spcBef>
                <a:spcPts val="0"/>
              </a:spcBef>
              <a:spcAft>
                <a:spcPts val="0"/>
              </a:spcAft>
              <a:buClr>
                <a:srgbClr val="000000"/>
              </a:buClr>
              <a:buSzPts val="2700"/>
            </a:pPr>
            <a:r>
              <a:rPr lang="en-ID" sz="2700" b="1">
                <a:latin typeface="Plus Jakarta Sans ExtraBold" pitchFamily="2" charset="77"/>
                <a:ea typeface="Rubik"/>
                <a:cs typeface="Plus Jakarta Sans ExtraBold" pitchFamily="2" charset="77"/>
                <a:sym typeface="Rubik"/>
              </a:rPr>
              <a:t>Summary</a:t>
            </a:r>
            <a:r>
              <a:rPr lang="en-ID" sz="2700" b="1" u="none" strike="noStrike" cap="none">
                <a:solidFill>
                  <a:srgbClr val="000000"/>
                </a:solidFill>
                <a:latin typeface="Plus Jakarta Sans ExtraBold" pitchFamily="2" charset="77"/>
                <a:ea typeface="Rubik"/>
                <a:cs typeface="Plus Jakarta Sans ExtraBold" pitchFamily="2" charset="77"/>
                <a:sym typeface="Rubik"/>
              </a:rPr>
              <a:t> and </a:t>
            </a:r>
            <a:r>
              <a:rPr lang="en-ID" sz="2700" b="1" u="none" strike="noStrike" cap="none">
                <a:solidFill>
                  <a:srgbClr val="019FAB"/>
                </a:solidFill>
                <a:latin typeface="Plus Jakarta Sans ExtraBold" pitchFamily="2" charset="77"/>
                <a:ea typeface="Rubik"/>
                <a:cs typeface="Plus Jakarta Sans ExtraBold" pitchFamily="2" charset="77"/>
                <a:sym typeface="Rubik"/>
              </a:rPr>
              <a:t>Feedback</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361078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g23ec2985a68_1_56"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37" name="Google Shape;137;g23ec2985a68_1_56"/>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pic>
        <p:nvPicPr>
          <p:cNvPr id="3" name="Picture 2">
            <a:extLst>
              <a:ext uri="{FF2B5EF4-FFF2-40B4-BE49-F238E27FC236}">
                <a16:creationId xmlns:a16="http://schemas.microsoft.com/office/drawing/2014/main" id="{901B810D-ED35-FB26-69ED-C3F0941C4262}"/>
              </a:ext>
            </a:extLst>
          </p:cNvPr>
          <p:cNvPicPr>
            <a:picLocks noGrp="1" noRot="1" noChangeAspect="1" noMove="1" noResize="1" noEditPoints="1" noAdjustHandles="1" noChangeArrowheads="1" noChangeShapeType="1" noCrop="1"/>
          </p:cNvPicPr>
          <p:nvPr/>
        </p:nvPicPr>
        <p:blipFill>
          <a:blip r:embed="rId5"/>
          <a:srcRect t="365" b="365"/>
          <a:stretch/>
        </p:blipFill>
        <p:spPr>
          <a:xfrm>
            <a:off x="1264207" y="1041444"/>
            <a:ext cx="6615585" cy="3836371"/>
          </a:xfrm>
          <a:prstGeom prst="roundRect">
            <a:avLst>
              <a:gd name="adj" fmla="val 2070"/>
            </a:avLst>
          </a:prstGeom>
          <a:ln w="12700">
            <a:solidFill>
              <a:schemeClr val="tx1"/>
            </a:solidFill>
          </a:ln>
          <a:effectLst>
            <a:outerShdw dist="63500" dir="2700000" algn="tl" rotWithShape="0">
              <a:prstClr val="black"/>
            </a:outerShdw>
          </a:effectLst>
        </p:spPr>
      </p:pic>
      <p:sp>
        <p:nvSpPr>
          <p:cNvPr id="4" name="Google Shape;131;g23ec2985a68_1_49">
            <a:extLst>
              <a:ext uri="{FF2B5EF4-FFF2-40B4-BE49-F238E27FC236}">
                <a16:creationId xmlns:a16="http://schemas.microsoft.com/office/drawing/2014/main" id="{AE8FA585-5FDD-8D82-DC21-7A887E651F0F}"/>
              </a:ext>
            </a:extLst>
          </p:cNvPr>
          <p:cNvSpPr txBox="1">
            <a:spLocks noGrp="1" noRot="1" noMove="1" noResize="1" noEditPoints="1" noAdjustHandles="1" noChangeArrowheads="1" noChangeShapeType="1"/>
          </p:cNvSpPr>
          <p:nvPr/>
        </p:nvSpPr>
        <p:spPr>
          <a:xfrm>
            <a:off x="1023608" y="604521"/>
            <a:ext cx="7096779" cy="461635"/>
          </a:xfrm>
          <a:prstGeom prst="rect">
            <a:avLst/>
          </a:prstGeom>
          <a:noFill/>
          <a:ln>
            <a:noFill/>
          </a:ln>
          <a:effectLst/>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Link: </a:t>
            </a:r>
            <a:r>
              <a:rPr lang="en-ID" sz="1200" b="0" i="0" u="none" strike="noStrike" cap="none">
                <a:solidFill>
                  <a:schemeClr val="dk1"/>
                </a:solidFill>
                <a:latin typeface="Plus Jakarta Sans" pitchFamily="2" charset="77"/>
                <a:ea typeface="Rubik"/>
                <a:cs typeface="Plus Jakarta Sans" pitchFamily="2" charset="77"/>
                <a:sym typeface="Rubik"/>
                <a:hlinkClick r:id="rId6"/>
              </a:rPr>
              <a:t>https://lookerstudio.google.com/reporting/18f1346f-49e6-41f9-b46c-c47cf0e4fdf9</a:t>
            </a:r>
            <a:r>
              <a:rPr lang="en-ID" sz="1200" b="0" i="0" u="none" strike="noStrike" cap="none">
                <a:solidFill>
                  <a:schemeClr val="dk1"/>
                </a:solidFill>
                <a:latin typeface="Plus Jakarta Sans" pitchFamily="2" charset="77"/>
                <a:ea typeface="Rubik"/>
                <a:cs typeface="Plus Jakarta Sans" pitchFamily="2" charset="77"/>
                <a:sym typeface="Rubik"/>
              </a:rPr>
              <a:t> </a:t>
            </a:r>
            <a:endParaRPr sz="2000" b="1" i="0" u="none" strike="noStrike" cap="none">
              <a:solidFill>
                <a:srgbClr val="000000"/>
              </a:solidFill>
              <a:latin typeface="Plus Jakarta Sans" pitchFamily="2" charset="77"/>
              <a:ea typeface="Rubik"/>
              <a:cs typeface="Plus Jakarta Sans" pitchFamily="2" charset="77"/>
              <a:sym typeface="Rubik"/>
            </a:endParaRPr>
          </a:p>
        </p:txBody>
      </p:sp>
      <p:sp>
        <p:nvSpPr>
          <p:cNvPr id="2" name="Google Shape;130;g23ec2985a68_1_49">
            <a:extLst>
              <a:ext uri="{FF2B5EF4-FFF2-40B4-BE49-F238E27FC236}">
                <a16:creationId xmlns:a16="http://schemas.microsoft.com/office/drawing/2014/main" id="{31896142-4072-3CED-8FD0-9ABE8F3EB24C}"/>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3663"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Dashboard  Performance </a:t>
            </a:r>
            <a:r>
              <a:rPr lang="en-ID" sz="2700" b="1" u="none" strike="noStrike" cap="none">
                <a:solidFill>
                  <a:srgbClr val="019FAB"/>
                </a:solidFill>
                <a:latin typeface="Plus Jakarta Sans ExtraBold" pitchFamily="2" charset="77"/>
                <a:ea typeface="Rubik"/>
                <a:cs typeface="Plus Jakarta Sans ExtraBold" pitchFamily="2" charset="77"/>
                <a:sym typeface="Rubik"/>
              </a:rPr>
              <a:t>Analytics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7" name="Google Shape;67;p3"/>
          <p:cNvPicPr preferRelativeResize="0">
            <a:picLocks/>
          </p:cNvPicPr>
          <p:nvPr/>
        </p:nvPicPr>
        <p:blipFill rotWithShape="1">
          <a:blip r:embed="rId3">
            <a:alphaModFix/>
          </a:blip>
          <a:srcRect t="5658" b="5649"/>
          <a:stretch/>
        </p:blipFill>
        <p:spPr>
          <a:xfrm>
            <a:off x="7317600" y="185625"/>
            <a:ext cx="1399902" cy="541300"/>
          </a:xfrm>
          <a:prstGeom prst="rect">
            <a:avLst/>
          </a:prstGeom>
          <a:noFill/>
          <a:ln>
            <a:noFill/>
          </a:ln>
        </p:spPr>
      </p:pic>
      <p:sp>
        <p:nvSpPr>
          <p:cNvPr id="70" name="Google Shape;70;p3"/>
          <p:cNvSpPr txBox="1">
            <a:spLocks/>
          </p:cNvSpPr>
          <p:nvPr/>
        </p:nvSpPr>
        <p:spPr>
          <a:xfrm>
            <a:off x="4305616" y="875553"/>
            <a:ext cx="3582174" cy="800189"/>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2000"/>
              <a:buFont typeface="Arial"/>
              <a:buNone/>
            </a:pPr>
            <a:r>
              <a:rPr lang="en" sz="1600" u="none" strike="noStrike" cap="none">
                <a:solidFill>
                  <a:srgbClr val="000000"/>
                </a:solidFill>
                <a:latin typeface="Plus Jakarta Sans Medium" pitchFamily="2" charset="77"/>
                <a:ea typeface="Rubik SemiBold"/>
                <a:cs typeface="Plus Jakarta Sans Medium" pitchFamily="2" charset="77"/>
                <a:sym typeface="Rubik SemiBold"/>
              </a:rPr>
              <a:t>Hello! </a:t>
            </a:r>
            <a:r>
              <a:rPr lang="en-ID" sz="1600" u="none" strike="noStrike" cap="none">
                <a:solidFill>
                  <a:srgbClr val="000000"/>
                </a:solidFill>
                <a:latin typeface="Plus Jakarta Sans Medium" pitchFamily="2" charset="77"/>
                <a:ea typeface="Rubik Medium"/>
                <a:cs typeface="Plus Jakarta Sans Medium" pitchFamily="2" charset="77"/>
                <a:sym typeface="Rubik Medium"/>
              </a:rPr>
              <a:t>👋🏻</a:t>
            </a:r>
            <a:r>
              <a:rPr lang="en" sz="1600" u="none" strike="noStrike" cap="none">
                <a:solidFill>
                  <a:srgbClr val="000000"/>
                </a:solidFill>
                <a:latin typeface="Plus Jakarta Sans Medium" pitchFamily="2" charset="77"/>
                <a:ea typeface="Rubik SemiBold"/>
                <a:cs typeface="Plus Jakarta Sans Medium" pitchFamily="2" charset="77"/>
                <a:sym typeface="Rubik SemiBold"/>
              </a:rPr>
              <a:t> </a:t>
            </a:r>
          </a:p>
          <a:p>
            <a:pPr marL="0" marR="0" lvl="0" indent="0" rtl="0">
              <a:lnSpc>
                <a:spcPct val="100000"/>
              </a:lnSpc>
              <a:spcBef>
                <a:spcPts val="0"/>
              </a:spcBef>
              <a:spcAft>
                <a:spcPts val="0"/>
              </a:spcAft>
              <a:buClr>
                <a:srgbClr val="000000"/>
              </a:buClr>
              <a:buSzPts val="2000"/>
              <a:buFont typeface="Arial"/>
              <a:buNone/>
            </a:pPr>
            <a:r>
              <a:rPr lang="en" sz="2400" b="1" u="none" strike="noStrike" cap="none">
                <a:solidFill>
                  <a:srgbClr val="000000"/>
                </a:solidFill>
                <a:latin typeface="Plus Jakarta Sans ExtraBold" pitchFamily="2" charset="77"/>
                <a:ea typeface="Rubik SemiBold"/>
                <a:cs typeface="Plus Jakarta Sans ExtraBold" pitchFamily="2" charset="77"/>
                <a:sym typeface="Rubik SemiBold"/>
              </a:rPr>
              <a:t>Egi Fermana </a:t>
            </a:r>
            <a:r>
              <a:rPr lang="en" sz="2400" b="1" u="none" strike="noStrike" cap="none">
                <a:solidFill>
                  <a:srgbClr val="019FAB"/>
                </a:solidFill>
                <a:latin typeface="Plus Jakarta Sans ExtraBold" pitchFamily="2" charset="77"/>
                <a:ea typeface="Rubik SemiBold"/>
                <a:cs typeface="Plus Jakarta Sans ExtraBold" pitchFamily="2" charset="77"/>
                <a:sym typeface="Rubik SemiBold"/>
              </a:rPr>
              <a:t>Putra</a:t>
            </a:r>
            <a:endParaRPr sz="2400" b="1" u="none" strike="noStrike" cap="none">
              <a:solidFill>
                <a:srgbClr val="019FAB"/>
              </a:solidFill>
              <a:latin typeface="Plus Jakarta Sans ExtraBold" pitchFamily="2" charset="77"/>
              <a:ea typeface="Rubik SemiBold"/>
              <a:cs typeface="Plus Jakarta Sans ExtraBold" pitchFamily="2" charset="77"/>
              <a:sym typeface="Rubik SemiBold"/>
            </a:endParaRPr>
          </a:p>
        </p:txBody>
      </p:sp>
      <p:sp>
        <p:nvSpPr>
          <p:cNvPr id="73" name="Google Shape;73;p3"/>
          <p:cNvSpPr txBox="1">
            <a:spLocks/>
          </p:cNvSpPr>
          <p:nvPr/>
        </p:nvSpPr>
        <p:spPr>
          <a:xfrm>
            <a:off x="4305616" y="1590321"/>
            <a:ext cx="4543199" cy="2677626"/>
          </a:xfrm>
          <a:prstGeom prst="rect">
            <a:avLst/>
          </a:prstGeom>
          <a:noFill/>
          <a:ln>
            <a:noFill/>
          </a:ln>
        </p:spPr>
        <p:txBody>
          <a:bodyPr spcFirstLastPara="1" wrap="square" lIns="91425" tIns="91425" rIns="91425" bIns="91425" anchor="t" anchorCtr="0">
            <a:spAutoFit/>
          </a:bodyPr>
          <a:lstStyle/>
          <a:p>
            <a:pPr marL="0" marR="0" lvl="0" indent="0" rtl="0">
              <a:lnSpc>
                <a:spcPct val="150000"/>
              </a:lnSpc>
              <a:spcBef>
                <a:spcPts val="0"/>
              </a:spcBef>
              <a:spcAft>
                <a:spcPts val="0"/>
              </a:spcAft>
              <a:buClr>
                <a:srgbClr val="000000"/>
              </a:buClr>
              <a:buSzPts val="2000"/>
              <a:buFont typeface="Arial"/>
              <a:buNone/>
            </a:pPr>
            <a:r>
              <a:rPr lang="en-ID" sz="1200" b="0" i="0" u="none" strike="noStrike" cap="none">
                <a:solidFill>
                  <a:srgbClr val="000000"/>
                </a:solidFill>
                <a:latin typeface="Plus Jakarta Sans" pitchFamily="2" charset="77"/>
                <a:ea typeface="Rubik Medium"/>
                <a:cs typeface="Plus Jakarta Sans" pitchFamily="2" charset="77"/>
                <a:sym typeface="Rubik Medium"/>
              </a:rPr>
              <a:t>Data enthusiast with a strong foundation in statistical data analyses with a degree from Universitas Medika Suherman. Dedicated my academic journey to unraveling insight, particularly in academic research, thesis papers, and community projects to inform evidence-based decision-making. Proficient in statistical methods such as chi-square, t-test, and linear regression, etc. Tools such as Python and its libraries for data analysis, R Studio, SQL, SPSS Statistics, Looker Studio, and Microsoft Excel. </a:t>
            </a:r>
          </a:p>
        </p:txBody>
      </p:sp>
      <p:pic>
        <p:nvPicPr>
          <p:cNvPr id="7" name="Picture 6" descr="A person in a black shirt&#10;&#10;Description automatically generated">
            <a:extLst>
              <a:ext uri="{FF2B5EF4-FFF2-40B4-BE49-F238E27FC236}">
                <a16:creationId xmlns:a16="http://schemas.microsoft.com/office/drawing/2014/main" id="{85A8C92B-6AB3-DDBF-FC3B-746DA7088992}"/>
              </a:ext>
            </a:extLst>
          </p:cNvPr>
          <p:cNvPicPr>
            <a:picLocks noChangeAspect="1"/>
          </p:cNvPicPr>
          <p:nvPr/>
        </p:nvPicPr>
        <p:blipFill>
          <a:blip r:embed="rId4"/>
          <a:stretch>
            <a:fillRect/>
          </a:stretch>
        </p:blipFill>
        <p:spPr>
          <a:xfrm>
            <a:off x="1161771" y="970338"/>
            <a:ext cx="1896614" cy="1896614"/>
          </a:xfrm>
          <a:prstGeom prst="ellipse">
            <a:avLst/>
          </a:prstGeom>
          <a:ln w="9525">
            <a:solidFill>
              <a:schemeClr val="tx1"/>
            </a:solidFill>
          </a:ln>
          <a:effectLst>
            <a:outerShdw dist="63500" dir="2700000" algn="tl" rotWithShape="0">
              <a:prstClr val="black"/>
            </a:outerShdw>
          </a:effectLst>
        </p:spPr>
      </p:pic>
      <p:grpSp>
        <p:nvGrpSpPr>
          <p:cNvPr id="16" name="Group 15">
            <a:extLst>
              <a:ext uri="{FF2B5EF4-FFF2-40B4-BE49-F238E27FC236}">
                <a16:creationId xmlns:a16="http://schemas.microsoft.com/office/drawing/2014/main" id="{0A751D79-C8DA-AD3C-DDF3-BA5962DF7231}"/>
              </a:ext>
            </a:extLst>
          </p:cNvPr>
          <p:cNvGrpSpPr>
            <a:grpSpLocks/>
          </p:cNvGrpSpPr>
          <p:nvPr/>
        </p:nvGrpSpPr>
        <p:grpSpPr>
          <a:xfrm>
            <a:off x="416938" y="3105306"/>
            <a:ext cx="4154987" cy="1001841"/>
            <a:chOff x="572735" y="3561759"/>
            <a:chExt cx="4154987" cy="1001841"/>
          </a:xfrm>
        </p:grpSpPr>
        <p:grpSp>
          <p:nvGrpSpPr>
            <p:cNvPr id="14" name="Group 13">
              <a:extLst>
                <a:ext uri="{FF2B5EF4-FFF2-40B4-BE49-F238E27FC236}">
                  <a16:creationId xmlns:a16="http://schemas.microsoft.com/office/drawing/2014/main" id="{BB7A213F-8D50-9B6C-2145-544A70FFC87E}"/>
                </a:ext>
              </a:extLst>
            </p:cNvPr>
            <p:cNvGrpSpPr>
              <a:grpSpLocks/>
            </p:cNvGrpSpPr>
            <p:nvPr/>
          </p:nvGrpSpPr>
          <p:grpSpPr>
            <a:xfrm>
              <a:off x="572735" y="4167229"/>
              <a:ext cx="1962802" cy="396000"/>
              <a:chOff x="563548" y="4382861"/>
              <a:chExt cx="1962802" cy="396000"/>
            </a:xfrm>
          </p:grpSpPr>
          <p:sp>
            <p:nvSpPr>
              <p:cNvPr id="12" name="Rounded Rectangle 11">
                <a:extLst>
                  <a:ext uri="{FF2B5EF4-FFF2-40B4-BE49-F238E27FC236}">
                    <a16:creationId xmlns:a16="http://schemas.microsoft.com/office/drawing/2014/main" id="{36BD02F7-26C5-09B3-7BD1-D241EAD2B5F2}"/>
                  </a:ext>
                </a:extLst>
              </p:cNvPr>
              <p:cNvSpPr>
                <a:spLocks/>
              </p:cNvSpPr>
              <p:nvPr/>
            </p:nvSpPr>
            <p:spPr>
              <a:xfrm>
                <a:off x="563548" y="4382861"/>
                <a:ext cx="1863129" cy="3960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FD35B5F-ADEF-4645-8825-ED0297A2744F}"/>
                  </a:ext>
                </a:extLst>
              </p:cNvPr>
              <p:cNvGrpSpPr>
                <a:grpSpLocks/>
              </p:cNvGrpSpPr>
              <p:nvPr/>
            </p:nvGrpSpPr>
            <p:grpSpPr>
              <a:xfrm>
                <a:off x="661003" y="4399180"/>
                <a:ext cx="1865347" cy="369302"/>
                <a:chOff x="661003" y="3975392"/>
                <a:chExt cx="1865347" cy="369302"/>
              </a:xfrm>
            </p:grpSpPr>
            <p:pic>
              <p:nvPicPr>
                <p:cNvPr id="75" name="Google Shape;75;p3"/>
                <p:cNvPicPr preferRelativeResize="0">
                  <a:picLocks/>
                </p:cNvPicPr>
                <p:nvPr/>
              </p:nvPicPr>
              <p:blipFill rotWithShape="1">
                <a:blip r:embed="rId5">
                  <a:alphaModFix/>
                </a:blip>
                <a:srcRect/>
                <a:stretch/>
              </p:blipFill>
              <p:spPr>
                <a:xfrm>
                  <a:off x="661003" y="4006464"/>
                  <a:ext cx="307157" cy="307157"/>
                </a:xfrm>
                <a:prstGeom prst="rect">
                  <a:avLst/>
                </a:prstGeom>
                <a:noFill/>
                <a:ln>
                  <a:noFill/>
                </a:ln>
              </p:spPr>
            </p:pic>
            <p:sp>
              <p:nvSpPr>
                <p:cNvPr id="78" name="Google Shape;78;p3"/>
                <p:cNvSpPr txBox="1">
                  <a:spLocks/>
                </p:cNvSpPr>
                <p:nvPr/>
              </p:nvSpPr>
              <p:spPr>
                <a:xfrm>
                  <a:off x="920421" y="3975392"/>
                  <a:ext cx="1605929" cy="369302"/>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2000"/>
                    <a:buFont typeface="Arial"/>
                    <a:buNone/>
                  </a:pPr>
                  <a:r>
                    <a:rPr lang="en" sz="1200">
                      <a:solidFill>
                        <a:schemeClr val="tx1"/>
                      </a:solidFill>
                      <a:latin typeface="Plus Jakarta Sans" pitchFamily="2" charset="77"/>
                      <a:ea typeface="Rubik Medium"/>
                      <a:cs typeface="Plus Jakarta Sans" pitchFamily="2" charset="77"/>
                      <a:sym typeface="Rubik Medium"/>
                      <a:hlinkClick r:id="rId6">
                        <a:extLst>
                          <a:ext uri="{A12FA001-AC4F-418D-AE19-62706E023703}">
                            <ahyp:hlinkClr xmlns:ahyp="http://schemas.microsoft.com/office/drawing/2018/hyperlinkcolor" val="tx"/>
                          </a:ext>
                        </a:extLst>
                      </a:hlinkClick>
                    </a:rPr>
                    <a:t>Egi Fermana Putra</a:t>
                  </a:r>
                  <a:endParaRPr sz="1200" b="0" i="0" u="none" strike="noStrike" cap="none">
                    <a:solidFill>
                      <a:schemeClr val="tx1"/>
                    </a:solidFill>
                    <a:latin typeface="Plus Jakarta Sans" pitchFamily="2" charset="77"/>
                    <a:ea typeface="Rubik Medium"/>
                    <a:cs typeface="Plus Jakarta Sans" pitchFamily="2" charset="77"/>
                    <a:sym typeface="Rubik Medium"/>
                  </a:endParaRPr>
                </a:p>
              </p:txBody>
            </p:sp>
          </p:grpSp>
        </p:grpSp>
        <p:grpSp>
          <p:nvGrpSpPr>
            <p:cNvPr id="10" name="Group 9">
              <a:extLst>
                <a:ext uri="{FF2B5EF4-FFF2-40B4-BE49-F238E27FC236}">
                  <a16:creationId xmlns:a16="http://schemas.microsoft.com/office/drawing/2014/main" id="{CAF09534-2205-BF9C-100D-46F420A66CEB}"/>
                </a:ext>
              </a:extLst>
            </p:cNvPr>
            <p:cNvGrpSpPr>
              <a:grpSpLocks/>
            </p:cNvGrpSpPr>
            <p:nvPr/>
          </p:nvGrpSpPr>
          <p:grpSpPr>
            <a:xfrm>
              <a:off x="1197707" y="3561759"/>
              <a:ext cx="2208075" cy="396000"/>
              <a:chOff x="1197707" y="3561759"/>
              <a:chExt cx="2208075" cy="396000"/>
            </a:xfrm>
          </p:grpSpPr>
          <p:sp>
            <p:nvSpPr>
              <p:cNvPr id="9" name="Rounded Rectangle 8">
                <a:extLst>
                  <a:ext uri="{FF2B5EF4-FFF2-40B4-BE49-F238E27FC236}">
                    <a16:creationId xmlns:a16="http://schemas.microsoft.com/office/drawing/2014/main" id="{CCEA1EA3-4B0E-88B1-1A82-5C55C5246826}"/>
                  </a:ext>
                </a:extLst>
              </p:cNvPr>
              <p:cNvSpPr>
                <a:spLocks/>
              </p:cNvSpPr>
              <p:nvPr/>
            </p:nvSpPr>
            <p:spPr>
              <a:xfrm>
                <a:off x="1197707" y="3561759"/>
                <a:ext cx="2136336" cy="3960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809775B-C76E-19D3-6000-5AB2DB919E84}"/>
                  </a:ext>
                </a:extLst>
              </p:cNvPr>
              <p:cNvGrpSpPr>
                <a:grpSpLocks/>
              </p:cNvGrpSpPr>
              <p:nvPr/>
            </p:nvGrpSpPr>
            <p:grpSpPr>
              <a:xfrm>
                <a:off x="1294718" y="3586656"/>
                <a:ext cx="2111064" cy="369302"/>
                <a:chOff x="1294718" y="3586656"/>
                <a:chExt cx="2111064" cy="369302"/>
              </a:xfrm>
            </p:grpSpPr>
            <p:sp>
              <p:nvSpPr>
                <p:cNvPr id="79" name="Google Shape;79;p3"/>
                <p:cNvSpPr txBox="1">
                  <a:spLocks/>
                </p:cNvSpPr>
                <p:nvPr/>
              </p:nvSpPr>
              <p:spPr>
                <a:xfrm>
                  <a:off x="1554136" y="3586656"/>
                  <a:ext cx="1851646" cy="369302"/>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2000"/>
                    <a:buFont typeface="Arial"/>
                    <a:buNone/>
                  </a:pPr>
                  <a:r>
                    <a:rPr lang="en" sz="1200" b="0" i="0" u="none" strike="noStrike" cap="none">
                      <a:solidFill>
                        <a:schemeClr val="tx1"/>
                      </a:solidFill>
                      <a:latin typeface="Plus Jakarta Sans" pitchFamily="2" charset="77"/>
                      <a:ea typeface="Rubik Medium"/>
                      <a:cs typeface="Plus Jakarta Sans" pitchFamily="2" charset="77"/>
                      <a:sym typeface="Rubik Medium"/>
                    </a:rPr>
                    <a:t>egifermn@gmail.com</a:t>
                  </a:r>
                  <a:endParaRPr sz="1200" b="0" i="0" u="none" strike="noStrike" cap="none">
                    <a:solidFill>
                      <a:schemeClr val="tx1"/>
                    </a:solidFill>
                    <a:latin typeface="Plus Jakarta Sans" pitchFamily="2" charset="77"/>
                    <a:ea typeface="Rubik Medium"/>
                    <a:cs typeface="Plus Jakarta Sans" pitchFamily="2" charset="77"/>
                    <a:sym typeface="Rubik Medium"/>
                  </a:endParaRPr>
                </a:p>
              </p:txBody>
            </p:sp>
            <p:pic>
              <p:nvPicPr>
                <p:cNvPr id="1036" name="Picture 12" descr="Email - Free communications icons">
                  <a:extLst>
                    <a:ext uri="{FF2B5EF4-FFF2-40B4-BE49-F238E27FC236}">
                      <a16:creationId xmlns:a16="http://schemas.microsoft.com/office/drawing/2014/main" id="{242E0254-250B-8A9F-59F9-43C4D18C874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94718" y="3614891"/>
                  <a:ext cx="276760" cy="276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A302A360-9707-F0D3-3247-E19ACEE8AB92}"/>
                </a:ext>
              </a:extLst>
            </p:cNvPr>
            <p:cNvGrpSpPr>
              <a:grpSpLocks/>
            </p:cNvGrpSpPr>
            <p:nvPr/>
          </p:nvGrpSpPr>
          <p:grpSpPr>
            <a:xfrm>
              <a:off x="2638381" y="4167229"/>
              <a:ext cx="2089341" cy="396371"/>
              <a:chOff x="5045669" y="4598397"/>
              <a:chExt cx="2089341" cy="396371"/>
            </a:xfrm>
          </p:grpSpPr>
          <p:sp>
            <p:nvSpPr>
              <p:cNvPr id="13" name="Rounded Rectangle 12">
                <a:extLst>
                  <a:ext uri="{FF2B5EF4-FFF2-40B4-BE49-F238E27FC236}">
                    <a16:creationId xmlns:a16="http://schemas.microsoft.com/office/drawing/2014/main" id="{65CDD126-F935-B9B5-A6C2-E2CCFCD5C4F5}"/>
                  </a:ext>
                </a:extLst>
              </p:cNvPr>
              <p:cNvSpPr>
                <a:spLocks/>
              </p:cNvSpPr>
              <p:nvPr/>
            </p:nvSpPr>
            <p:spPr>
              <a:xfrm>
                <a:off x="5045669" y="4598397"/>
                <a:ext cx="1434262" cy="3960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2BA8120-CA1F-DBE4-C645-37EE8A0B6766}"/>
                  </a:ext>
                </a:extLst>
              </p:cNvPr>
              <p:cNvGrpSpPr>
                <a:grpSpLocks/>
              </p:cNvGrpSpPr>
              <p:nvPr/>
            </p:nvGrpSpPr>
            <p:grpSpPr>
              <a:xfrm>
                <a:off x="5116386" y="4621568"/>
                <a:ext cx="2018624" cy="373200"/>
                <a:chOff x="2546167" y="3971494"/>
                <a:chExt cx="2018624" cy="373200"/>
              </a:xfrm>
            </p:grpSpPr>
            <p:pic>
              <p:nvPicPr>
                <p:cNvPr id="1032" name="Picture 8" descr="GitHub Logos and Usage · GitHub">
                  <a:extLst>
                    <a:ext uri="{FF2B5EF4-FFF2-40B4-BE49-F238E27FC236}">
                      <a16:creationId xmlns:a16="http://schemas.microsoft.com/office/drawing/2014/main" id="{CCE3C128-7CB7-FF30-8EAA-34EBBDBB25A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46167" y="3971494"/>
                  <a:ext cx="373200" cy="3732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79;p3">
                  <a:extLst>
                    <a:ext uri="{FF2B5EF4-FFF2-40B4-BE49-F238E27FC236}">
                      <a16:creationId xmlns:a16="http://schemas.microsoft.com/office/drawing/2014/main" id="{C7E290EE-8319-028D-F718-EB44CB10EAAE}"/>
                    </a:ext>
                  </a:extLst>
                </p:cNvPr>
                <p:cNvSpPr txBox="1">
                  <a:spLocks/>
                </p:cNvSpPr>
                <p:nvPr/>
              </p:nvSpPr>
              <p:spPr>
                <a:xfrm>
                  <a:off x="2878857" y="3973443"/>
                  <a:ext cx="1685934" cy="369302"/>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2000"/>
                    <a:buFont typeface="Arial"/>
                    <a:buNone/>
                  </a:pPr>
                  <a:r>
                    <a:rPr lang="en" sz="1200">
                      <a:solidFill>
                        <a:schemeClr val="tx1"/>
                      </a:solidFill>
                      <a:latin typeface="Plus Jakarta Sans" pitchFamily="2" charset="77"/>
                      <a:ea typeface="Rubik Medium"/>
                      <a:cs typeface="Plus Jakarta Sans" pitchFamily="2" charset="77"/>
                      <a:sym typeface="Rubik Medium"/>
                      <a:hlinkClick r:id="rId10">
                        <a:extLst>
                          <a:ext uri="{A12FA001-AC4F-418D-AE19-62706E023703}">
                            <ahyp:hlinkClr xmlns:ahyp="http://schemas.microsoft.com/office/drawing/2018/hyperlinkcolor" val="tx"/>
                          </a:ext>
                        </a:extLst>
                      </a:hlinkClick>
                    </a:rPr>
                    <a:t>egifermana</a:t>
                  </a:r>
                  <a:endParaRPr sz="1200" b="0" i="0" strike="noStrike" cap="none">
                    <a:solidFill>
                      <a:schemeClr val="tx1"/>
                    </a:solidFill>
                    <a:latin typeface="Plus Jakarta Sans" pitchFamily="2" charset="77"/>
                    <a:ea typeface="Rubik Medium"/>
                    <a:cs typeface="Plus Jakarta Sans" pitchFamily="2" charset="77"/>
                    <a:sym typeface="Rubik Medium"/>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4;g265ee868302_0_130">
            <a:extLst>
              <a:ext uri="{FF2B5EF4-FFF2-40B4-BE49-F238E27FC236}">
                <a16:creationId xmlns:a16="http://schemas.microsoft.com/office/drawing/2014/main" id="{7E9A4A12-6EE8-E018-9FC7-0DF68DE7D296}"/>
              </a:ext>
            </a:extLst>
          </p:cNvPr>
          <p:cNvPicPr preferRelativeResize="0">
            <a:picLocks noGrp="1" noRot="1" noMove="1" noResize="1" noEditPoints="1" noAdjustHandles="1" noChangeArrowheads="1" noChangeShapeType="1" noCrop="1"/>
          </p:cNvPicPr>
          <p:nvPr/>
        </p:nvPicPr>
        <p:blipFill rotWithShape="1">
          <a:blip r:embed="rId2">
            <a:alphaModFix amt="10000"/>
          </a:blip>
          <a:srcRect/>
          <a:stretch/>
        </p:blipFill>
        <p:spPr>
          <a:xfrm>
            <a:off x="0" y="0"/>
            <a:ext cx="9144001" cy="5143501"/>
          </a:xfrm>
          <a:prstGeom prst="rect">
            <a:avLst/>
          </a:prstGeom>
          <a:noFill/>
          <a:ln>
            <a:noFill/>
          </a:ln>
        </p:spPr>
      </p:pic>
      <p:sp>
        <p:nvSpPr>
          <p:cNvPr id="4" name="Rounded Rectangle 3">
            <a:extLst>
              <a:ext uri="{FF2B5EF4-FFF2-40B4-BE49-F238E27FC236}">
                <a16:creationId xmlns:a16="http://schemas.microsoft.com/office/drawing/2014/main" id="{5B01E22B-EE66-6455-D778-85FD3E08AE77}"/>
              </a:ext>
            </a:extLst>
          </p:cNvPr>
          <p:cNvSpPr>
            <a:spLocks noGrp="1" noRot="1" noMove="1" noResize="1" noEditPoints="1" noAdjustHandles="1" noChangeArrowheads="1" noChangeShapeType="1"/>
          </p:cNvSpPr>
          <p:nvPr/>
        </p:nvSpPr>
        <p:spPr>
          <a:xfrm>
            <a:off x="3021037" y="2114550"/>
            <a:ext cx="3101926" cy="9144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Plus Jakarta Sans ExtraBold" pitchFamily="2" charset="77"/>
                <a:cs typeface="Plus Jakarta Sans ExtraBold" pitchFamily="2" charset="77"/>
              </a:rPr>
              <a:t>Thank You</a:t>
            </a:r>
          </a:p>
        </p:txBody>
      </p:sp>
      <p:grpSp>
        <p:nvGrpSpPr>
          <p:cNvPr id="9" name="Group 8">
            <a:extLst>
              <a:ext uri="{FF2B5EF4-FFF2-40B4-BE49-F238E27FC236}">
                <a16:creationId xmlns:a16="http://schemas.microsoft.com/office/drawing/2014/main" id="{A173F3B1-F153-D530-32DE-A17D79F6B0C9}"/>
              </a:ext>
            </a:extLst>
          </p:cNvPr>
          <p:cNvGrpSpPr>
            <a:grpSpLocks noGrp="1" noUngrp="1" noRot="1" noMove="1" noResize="1"/>
          </p:cNvGrpSpPr>
          <p:nvPr/>
        </p:nvGrpSpPr>
        <p:grpSpPr>
          <a:xfrm>
            <a:off x="2261873" y="4032293"/>
            <a:ext cx="4620254" cy="1060697"/>
            <a:chOff x="2261873" y="838927"/>
            <a:chExt cx="4620254" cy="1060697"/>
          </a:xfrm>
        </p:grpSpPr>
        <p:pic>
          <p:nvPicPr>
            <p:cNvPr id="6" name="Google Shape;97;p4">
              <a:extLst>
                <a:ext uri="{FF2B5EF4-FFF2-40B4-BE49-F238E27FC236}">
                  <a16:creationId xmlns:a16="http://schemas.microsoft.com/office/drawing/2014/main" id="{13162DB1-9EFE-75A4-B487-DD0250B7A465}"/>
                </a:ext>
              </a:extLst>
            </p:cNvPr>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5073484" y="1009544"/>
              <a:ext cx="1808643" cy="649598"/>
            </a:xfrm>
            <a:prstGeom prst="rect">
              <a:avLst/>
            </a:prstGeom>
            <a:noFill/>
            <a:ln>
              <a:noFill/>
            </a:ln>
          </p:spPr>
        </p:pic>
        <p:pic>
          <p:nvPicPr>
            <p:cNvPr id="7" name="Google Shape;129;g23ec2985a68_1_49">
              <a:extLst>
                <a:ext uri="{FF2B5EF4-FFF2-40B4-BE49-F238E27FC236}">
                  <a16:creationId xmlns:a16="http://schemas.microsoft.com/office/drawing/2014/main" id="{93B40175-0A80-5644-31A8-B091AC5B71EF}"/>
                </a:ext>
              </a:extLst>
            </p:cNvPr>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2261873" y="838927"/>
              <a:ext cx="2121228" cy="820215"/>
            </a:xfrm>
            <a:prstGeom prst="rect">
              <a:avLst/>
            </a:prstGeom>
            <a:noFill/>
            <a:ln>
              <a:noFill/>
            </a:ln>
          </p:spPr>
        </p:pic>
        <p:sp>
          <p:nvSpPr>
            <p:cNvPr id="8" name="TextBox 7">
              <a:extLst>
                <a:ext uri="{FF2B5EF4-FFF2-40B4-BE49-F238E27FC236}">
                  <a16:creationId xmlns:a16="http://schemas.microsoft.com/office/drawing/2014/main" id="{E7E1E302-CE1B-19C2-F66A-F758CB8EFADF}"/>
                </a:ext>
              </a:extLst>
            </p:cNvPr>
            <p:cNvSpPr txBox="1">
              <a:spLocks noGrp="1" noRot="1" noMove="1" noResize="1" noEditPoints="1" noAdjustHandles="1" noChangeArrowheads="1" noChangeShapeType="1"/>
            </p:cNvSpPr>
            <p:nvPr/>
          </p:nvSpPr>
          <p:spPr>
            <a:xfrm>
              <a:off x="4338448" y="883961"/>
              <a:ext cx="1470073" cy="1015663"/>
            </a:xfrm>
            <a:prstGeom prst="rect">
              <a:avLst/>
            </a:prstGeom>
            <a:noFill/>
          </p:spPr>
          <p:txBody>
            <a:bodyPr wrap="square" rtlCol="0">
              <a:spAutoFit/>
            </a:bodyPr>
            <a:lstStyle/>
            <a:p>
              <a:r>
                <a:rPr lang="en-US" sz="6000">
                  <a:latin typeface="Plus Jakarta Sans" pitchFamily="2" charset="77"/>
                  <a:cs typeface="Plus Jakarta Sans" pitchFamily="2" charset="77"/>
                </a:rPr>
                <a:t>×</a:t>
              </a:r>
            </a:p>
          </p:txBody>
        </p:sp>
      </p:grpSp>
    </p:spTree>
    <p:extLst>
      <p:ext uri="{BB962C8B-B14F-4D97-AF65-F5344CB8AC3E}">
        <p14:creationId xmlns:p14="http://schemas.microsoft.com/office/powerpoint/2010/main" val="3507889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265ee868302_0_130"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85" name="Google Shape;85;g265ee868302_0_130"/>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86;g265ee868302_0_130">
            <a:extLst>
              <a:ext uri="{FF2B5EF4-FFF2-40B4-BE49-F238E27FC236}">
                <a16:creationId xmlns:a16="http://schemas.microsoft.com/office/drawing/2014/main" id="{B94A84B2-096B-DF08-04FE-3DAD71B1805F}"/>
              </a:ext>
            </a:extLst>
          </p:cNvPr>
          <p:cNvSpPr txBox="1">
            <a:spLocks noGrp="1" noRot="1" noMove="1" noResize="1" noEditPoints="1" noAdjustHandles="1" noChangeArrowheads="1" noChangeShapeType="1"/>
          </p:cNvSpPr>
          <p:nvPr/>
        </p:nvSpPr>
        <p:spPr>
          <a:xfrm>
            <a:off x="158263" y="1094453"/>
            <a:ext cx="8786347" cy="1477297"/>
          </a:xfrm>
          <a:prstGeom prst="rect">
            <a:avLst/>
          </a:prstGeom>
          <a:noFill/>
          <a:ln>
            <a:noFill/>
          </a:ln>
        </p:spPr>
        <p:txBody>
          <a:bodyPr spcFirstLastPara="1" wrap="square" lIns="91425" tIns="91425" rIns="91425" bIns="91425" anchor="t" anchorCtr="0">
            <a:spAutoFit/>
          </a:bodyPr>
          <a:lstStyle/>
          <a:p>
            <a:pPr marL="90488" marR="0" lvl="0" algn="just" rtl="0">
              <a:lnSpc>
                <a:spcPct val="200000"/>
              </a:lnSpc>
              <a:spcBef>
                <a:spcPts val="0"/>
              </a:spcBef>
              <a:spcAft>
                <a:spcPts val="0"/>
              </a:spcAft>
              <a:buClr>
                <a:schemeClr val="dk1"/>
              </a:buClr>
              <a:buSzPts val="1100"/>
              <a:buFont typeface="Arial"/>
              <a:buNone/>
            </a:pPr>
            <a:r>
              <a:rPr lang="en" sz="1050" b="1">
                <a:latin typeface="Plus Jakarta Sans" pitchFamily="2" charset="77"/>
                <a:ea typeface="Rubik"/>
                <a:cs typeface="Plus Jakarta Sans" pitchFamily="2" charset="77"/>
                <a:sym typeface="Rubik"/>
              </a:rPr>
              <a:t>Data Analyst Associate </a:t>
            </a:r>
            <a:r>
              <a:rPr lang="en" sz="1050" b="1" i="0" u="none" strike="noStrike" cap="none">
                <a:solidFill>
                  <a:srgbClr val="000000"/>
                </a:solidFill>
                <a:latin typeface="Plus Jakarta Sans" pitchFamily="2" charset="77"/>
                <a:ea typeface="Rubik"/>
                <a:cs typeface="Plus Jakarta Sans" pitchFamily="2" charset="77"/>
                <a:sym typeface="Rubik"/>
              </a:rPr>
              <a:t>| </a:t>
            </a:r>
            <a:r>
              <a:rPr lang="en-ID" sz="1050" i="0" u="none" strike="noStrike" cap="none">
                <a:solidFill>
                  <a:schemeClr val="accent5"/>
                </a:solidFill>
                <a:latin typeface="Plus Jakarta Sans" pitchFamily="2" charset="77"/>
                <a:ea typeface="Rubik"/>
                <a:cs typeface="Plus Jakarta Sans" pitchFamily="2" charset="77"/>
                <a:sym typeface="Rubik"/>
                <a:hlinkClick r:id="rId5"/>
              </a:rPr>
              <a:t>https://www.datacamp.com/certificate/DAA0018380321407</a:t>
            </a:r>
            <a:r>
              <a:rPr lang="en" sz="1050" b="1" i="0" u="none" strike="noStrike" cap="none">
                <a:solidFill>
                  <a:schemeClr val="accent5"/>
                </a:solidFill>
                <a:latin typeface="Plus Jakarta Sans" pitchFamily="2" charset="77"/>
                <a:ea typeface="Rubik"/>
                <a:cs typeface="Plus Jakarta Sans" pitchFamily="2" charset="77"/>
                <a:sym typeface="Rubik"/>
              </a:rPr>
              <a:t>		January, 2024</a:t>
            </a:r>
          </a:p>
          <a:p>
            <a:pPr marL="90488" algn="just">
              <a:lnSpc>
                <a:spcPct val="200000"/>
              </a:lnSpc>
              <a:buClr>
                <a:schemeClr val="dk1"/>
              </a:buClr>
              <a:buSzPts val="1100"/>
            </a:pPr>
            <a:r>
              <a:rPr lang="en-ID" sz="1050" b="1" i="0" u="none" strike="noStrike" cap="none">
                <a:solidFill>
                  <a:srgbClr val="000000"/>
                </a:solidFill>
                <a:latin typeface="Plus Jakarta Sans" pitchFamily="2" charset="77"/>
                <a:ea typeface="Rubik"/>
                <a:cs typeface="Plus Jakarta Sans" pitchFamily="2" charset="77"/>
                <a:sym typeface="Rubik"/>
              </a:rPr>
              <a:t>IBM Data Science | </a:t>
            </a:r>
            <a:r>
              <a:rPr lang="en-ID" sz="1050" i="0" u="none" strike="noStrike" cap="none">
                <a:solidFill>
                  <a:schemeClr val="accent5"/>
                </a:solidFill>
                <a:latin typeface="Plus Jakarta Sans" pitchFamily="2" charset="77"/>
                <a:ea typeface="Rubik"/>
                <a:cs typeface="Plus Jakarta Sans" pitchFamily="2" charset="77"/>
                <a:sym typeface="Rubik"/>
                <a:hlinkClick r:id="rId6"/>
              </a:rPr>
              <a:t>https://www.coursera.org/account/accomplishments/specialization/JRPWTG5832ME</a:t>
            </a:r>
            <a:r>
              <a:rPr lang="en-ID" sz="1050" i="0" u="none" strike="noStrike" cap="none">
                <a:solidFill>
                  <a:schemeClr val="accent5"/>
                </a:solidFill>
                <a:latin typeface="Plus Jakarta Sans" pitchFamily="2" charset="77"/>
                <a:ea typeface="Rubik"/>
                <a:cs typeface="Plus Jakarta Sans" pitchFamily="2" charset="77"/>
                <a:sym typeface="Rubik"/>
              </a:rPr>
              <a:t> </a:t>
            </a:r>
            <a:r>
              <a:rPr lang="en-ID" sz="1050" b="1">
                <a:solidFill>
                  <a:schemeClr val="accent5"/>
                </a:solidFill>
                <a:latin typeface="Plus Jakarta Sans" pitchFamily="2" charset="77"/>
                <a:ea typeface="Rubik"/>
                <a:cs typeface="Plus Jakarta Sans" pitchFamily="2" charset="77"/>
                <a:sym typeface="Rubik"/>
              </a:rPr>
              <a:t>	</a:t>
            </a:r>
            <a:r>
              <a:rPr lang="en-ID" sz="1050" b="1" i="0" u="none" strike="noStrike" cap="none">
                <a:solidFill>
                  <a:schemeClr val="accent5"/>
                </a:solidFill>
                <a:latin typeface="Plus Jakarta Sans" pitchFamily="2" charset="77"/>
                <a:ea typeface="Rubik"/>
                <a:cs typeface="Plus Jakarta Sans" pitchFamily="2" charset="77"/>
                <a:sym typeface="Rubik"/>
              </a:rPr>
              <a:t>December, 2023</a:t>
            </a:r>
          </a:p>
          <a:p>
            <a:pPr marL="90488" algn="just">
              <a:lnSpc>
                <a:spcPct val="200000"/>
              </a:lnSpc>
              <a:buClr>
                <a:schemeClr val="dk1"/>
              </a:buClr>
              <a:buSzPts val="1100"/>
            </a:pPr>
            <a:r>
              <a:rPr lang="en-ID" sz="1050" b="1">
                <a:latin typeface="Plus Jakarta Sans" pitchFamily="2" charset="77"/>
                <a:ea typeface="Rubik"/>
                <a:cs typeface="Plus Jakarta Sans" pitchFamily="2" charset="77"/>
                <a:sym typeface="Rubik"/>
              </a:rPr>
              <a:t>R Programming A-Z </a:t>
            </a:r>
            <a:r>
              <a:rPr lang="en-ID" sz="1050" b="1" i="0" u="none" strike="noStrike" cap="none">
                <a:solidFill>
                  <a:srgbClr val="000000"/>
                </a:solidFill>
                <a:latin typeface="Plus Jakarta Sans" pitchFamily="2" charset="77"/>
                <a:ea typeface="Rubik"/>
                <a:cs typeface="Plus Jakarta Sans" pitchFamily="2" charset="77"/>
                <a:sym typeface="Rubik"/>
              </a:rPr>
              <a:t>| </a:t>
            </a:r>
            <a:r>
              <a:rPr lang="en-ID" sz="1050" i="0" u="none" strike="noStrike" cap="none">
                <a:solidFill>
                  <a:schemeClr val="accent5"/>
                </a:solidFill>
                <a:latin typeface="Plus Jakarta Sans" pitchFamily="2" charset="77"/>
                <a:ea typeface="Rubik"/>
                <a:cs typeface="Plus Jakarta Sans" pitchFamily="2" charset="77"/>
                <a:sym typeface="Rubik"/>
                <a:hlinkClick r:id="rId7"/>
              </a:rPr>
              <a:t>https://www.udemy.com/certificate/UC-a857c14e-c7f4-4209-93d9-6367a2dc7883</a:t>
            </a:r>
            <a:r>
              <a:rPr lang="en-ID" sz="1050" i="0" u="none" strike="noStrike" cap="none">
                <a:solidFill>
                  <a:schemeClr val="accent5"/>
                </a:solidFill>
                <a:latin typeface="Plus Jakarta Sans" pitchFamily="2" charset="77"/>
                <a:ea typeface="Rubik"/>
                <a:cs typeface="Plus Jakarta Sans" pitchFamily="2" charset="77"/>
                <a:sym typeface="Rubik"/>
              </a:rPr>
              <a:t> </a:t>
            </a:r>
            <a:r>
              <a:rPr lang="en-ID" sz="1050" b="1">
                <a:solidFill>
                  <a:schemeClr val="accent5"/>
                </a:solidFill>
                <a:latin typeface="Plus Jakarta Sans" pitchFamily="2" charset="77"/>
                <a:ea typeface="Rubik"/>
                <a:cs typeface="Plus Jakarta Sans" pitchFamily="2" charset="77"/>
                <a:sym typeface="Rubik"/>
              </a:rPr>
              <a:t>	</a:t>
            </a:r>
            <a:r>
              <a:rPr lang="en-ID" sz="1050" b="1" i="0" u="none" strike="noStrike" cap="none">
                <a:solidFill>
                  <a:schemeClr val="accent5"/>
                </a:solidFill>
                <a:latin typeface="Plus Jakarta Sans" pitchFamily="2" charset="77"/>
                <a:ea typeface="Rubik"/>
                <a:cs typeface="Plus Jakarta Sans" pitchFamily="2" charset="77"/>
                <a:sym typeface="Rubik"/>
              </a:rPr>
              <a:t>December, 2023</a:t>
            </a:r>
          </a:p>
          <a:p>
            <a:pPr marL="90488" algn="just">
              <a:lnSpc>
                <a:spcPct val="200000"/>
              </a:lnSpc>
              <a:buClr>
                <a:schemeClr val="dk1"/>
              </a:buClr>
              <a:buSzPts val="1100"/>
            </a:pPr>
            <a:r>
              <a:rPr lang="en-ID" sz="1050" b="1">
                <a:latin typeface="Plus Jakarta Sans" pitchFamily="2" charset="77"/>
                <a:ea typeface="Rubik"/>
                <a:cs typeface="Plus Jakarta Sans" pitchFamily="2" charset="77"/>
                <a:sym typeface="Rubik"/>
              </a:rPr>
              <a:t>IBM Data Analyst </a:t>
            </a:r>
            <a:r>
              <a:rPr lang="en-ID" sz="1050" b="1" i="0" u="none" strike="noStrike" cap="none">
                <a:solidFill>
                  <a:srgbClr val="000000"/>
                </a:solidFill>
                <a:latin typeface="Plus Jakarta Sans" pitchFamily="2" charset="77"/>
                <a:ea typeface="Rubik"/>
                <a:cs typeface="Plus Jakarta Sans" pitchFamily="2" charset="77"/>
                <a:sym typeface="Rubik"/>
              </a:rPr>
              <a:t>| </a:t>
            </a:r>
            <a:r>
              <a:rPr lang="en-ID" sz="1050" i="0" u="none" strike="noStrike" cap="none">
                <a:solidFill>
                  <a:schemeClr val="accent5"/>
                </a:solidFill>
                <a:latin typeface="Plus Jakarta Sans" pitchFamily="2" charset="77"/>
                <a:ea typeface="Rubik"/>
                <a:cs typeface="Plus Jakarta Sans" pitchFamily="2" charset="77"/>
                <a:sym typeface="Rubik"/>
                <a:hlinkClick r:id="rId8"/>
              </a:rPr>
              <a:t>https://www.coursera.org/account/accomplishments/professional-cert/AK8PEENEST8Y</a:t>
            </a:r>
            <a:r>
              <a:rPr lang="en-ID" sz="1050" i="0" u="none" strike="noStrike" cap="none">
                <a:solidFill>
                  <a:schemeClr val="accent5"/>
                </a:solidFill>
                <a:latin typeface="Plus Jakarta Sans" pitchFamily="2" charset="77"/>
                <a:ea typeface="Rubik"/>
                <a:cs typeface="Plus Jakarta Sans" pitchFamily="2" charset="77"/>
                <a:sym typeface="Rubik"/>
              </a:rPr>
              <a:t> </a:t>
            </a:r>
            <a:r>
              <a:rPr lang="en-ID" sz="1050" b="1" i="0" u="none" strike="noStrike" cap="none">
                <a:solidFill>
                  <a:schemeClr val="accent5"/>
                </a:solidFill>
                <a:latin typeface="Plus Jakarta Sans" pitchFamily="2" charset="77"/>
                <a:ea typeface="Rubik"/>
                <a:cs typeface="Plus Jakarta Sans" pitchFamily="2" charset="77"/>
                <a:sym typeface="Rubik"/>
              </a:rPr>
              <a:t>	November, 2023</a:t>
            </a:r>
          </a:p>
        </p:txBody>
      </p:sp>
      <p:grpSp>
        <p:nvGrpSpPr>
          <p:cNvPr id="11" name="Group 10">
            <a:extLst>
              <a:ext uri="{FF2B5EF4-FFF2-40B4-BE49-F238E27FC236}">
                <a16:creationId xmlns:a16="http://schemas.microsoft.com/office/drawing/2014/main" id="{B880AE64-DE98-DDB0-B2A7-70DC6D97C0EB}"/>
              </a:ext>
            </a:extLst>
          </p:cNvPr>
          <p:cNvGrpSpPr>
            <a:grpSpLocks noGrp="1" noUngrp="1" noRot="1" noMove="1" noResize="1"/>
          </p:cNvGrpSpPr>
          <p:nvPr/>
        </p:nvGrpSpPr>
        <p:grpSpPr>
          <a:xfrm>
            <a:off x="350404" y="2709739"/>
            <a:ext cx="8477884" cy="1610899"/>
            <a:chOff x="333058" y="2709739"/>
            <a:chExt cx="8477884" cy="1610899"/>
          </a:xfrm>
        </p:grpSpPr>
        <p:grpSp>
          <p:nvGrpSpPr>
            <p:cNvPr id="13" name="Group 12">
              <a:extLst>
                <a:ext uri="{FF2B5EF4-FFF2-40B4-BE49-F238E27FC236}">
                  <a16:creationId xmlns:a16="http://schemas.microsoft.com/office/drawing/2014/main" id="{E5B4A96B-3BDC-53C0-4E70-37D7CABD9CFA}"/>
                </a:ext>
              </a:extLst>
            </p:cNvPr>
            <p:cNvGrpSpPr>
              <a:grpSpLocks noGrp="1" noUngrp="1" noRot="1" noMove="1" noResize="1"/>
            </p:cNvGrpSpPr>
            <p:nvPr/>
          </p:nvGrpSpPr>
          <p:grpSpPr>
            <a:xfrm>
              <a:off x="333058" y="2843340"/>
              <a:ext cx="8470442" cy="1477298"/>
              <a:chOff x="340500" y="3007684"/>
              <a:chExt cx="8470442" cy="1477298"/>
            </a:xfrm>
            <a:noFill/>
            <a:effectLst>
              <a:outerShdw dist="63500" dir="2700000" algn="tl" rotWithShape="0">
                <a:prstClr val="black"/>
              </a:outerShdw>
            </a:effectLst>
          </p:grpSpPr>
          <p:pic>
            <p:nvPicPr>
              <p:cNvPr id="5" name="Picture 4" descr="A white paper with black text&#10;&#10;Description automatically generated">
                <a:extLst>
                  <a:ext uri="{FF2B5EF4-FFF2-40B4-BE49-F238E27FC236}">
                    <a16:creationId xmlns:a16="http://schemas.microsoft.com/office/drawing/2014/main" id="{19540529-E160-5D5C-44D3-DA6589ED6528}"/>
                  </a:ext>
                </a:extLst>
              </p:cNvPr>
              <p:cNvPicPr>
                <a:picLocks noGrp="1" noRot="1" noChangeAspect="1" noMove="1" noResize="1" noEditPoints="1" noAdjustHandles="1" noChangeArrowheads="1" noChangeShapeType="1" noCrop="1"/>
              </p:cNvPicPr>
              <p:nvPr/>
            </p:nvPicPr>
            <p:blipFill>
              <a:blip r:embed="rId9"/>
              <a:stretch>
                <a:fillRect/>
              </a:stretch>
            </p:blipFill>
            <p:spPr>
              <a:xfrm>
                <a:off x="340500" y="3104916"/>
                <a:ext cx="2155323" cy="1236439"/>
              </a:xfrm>
              <a:prstGeom prst="roundRect">
                <a:avLst>
                  <a:gd name="adj" fmla="val 4834"/>
                </a:avLst>
              </a:prstGeom>
              <a:grpFill/>
              <a:ln w="12700">
                <a:solidFill>
                  <a:schemeClr val="tx1"/>
                </a:solidFill>
              </a:ln>
              <a:effectLst/>
            </p:spPr>
          </p:pic>
          <p:pic>
            <p:nvPicPr>
              <p:cNvPr id="8" name="Picture 7" descr="A white paper with black text&#10;&#10;Description automatically generated">
                <a:extLst>
                  <a:ext uri="{FF2B5EF4-FFF2-40B4-BE49-F238E27FC236}">
                    <a16:creationId xmlns:a16="http://schemas.microsoft.com/office/drawing/2014/main" id="{7A6F2C77-A9E5-65B9-9EC1-AC7A64F800D5}"/>
                  </a:ext>
                </a:extLst>
              </p:cNvPr>
              <p:cNvPicPr>
                <a:picLocks noGrp="1" noRot="1" noChangeAspect="1" noMove="1" noResize="1" noEditPoints="1" noAdjustHandles="1" noChangeArrowheads="1" noChangeShapeType="1" noCrop="1"/>
              </p:cNvPicPr>
              <p:nvPr/>
            </p:nvPicPr>
            <p:blipFill>
              <a:blip r:embed="rId10"/>
              <a:stretch>
                <a:fillRect/>
              </a:stretch>
            </p:blipFill>
            <p:spPr>
              <a:xfrm>
                <a:off x="2669131" y="3007685"/>
                <a:ext cx="1902869" cy="1469127"/>
              </a:xfrm>
              <a:prstGeom prst="roundRect">
                <a:avLst>
                  <a:gd name="adj" fmla="val 4219"/>
                </a:avLst>
              </a:prstGeom>
              <a:grpFill/>
              <a:ln w="12700">
                <a:solidFill>
                  <a:schemeClr val="tx1"/>
                </a:solidFill>
              </a:ln>
              <a:effectLst/>
            </p:spPr>
          </p:pic>
          <p:pic>
            <p:nvPicPr>
              <p:cNvPr id="10" name="Picture 9" descr="A close-up of a certificate&#10;&#10;Description automatically generated">
                <a:extLst>
                  <a:ext uri="{FF2B5EF4-FFF2-40B4-BE49-F238E27FC236}">
                    <a16:creationId xmlns:a16="http://schemas.microsoft.com/office/drawing/2014/main" id="{5F568BB9-8B51-B6AD-C0D9-8FAC2A306BEF}"/>
                  </a:ext>
                </a:extLst>
              </p:cNvPr>
              <p:cNvPicPr>
                <a:picLocks noGrp="1" noRot="1" noChangeAspect="1" noMove="1" noResize="1" noEditPoints="1" noAdjustHandles="1" noChangeArrowheads="1" noChangeShapeType="1" noCrop="1"/>
              </p:cNvPicPr>
              <p:nvPr/>
            </p:nvPicPr>
            <p:blipFill>
              <a:blip r:embed="rId11"/>
              <a:stretch>
                <a:fillRect/>
              </a:stretch>
            </p:blipFill>
            <p:spPr>
              <a:xfrm>
                <a:off x="4745308" y="3007685"/>
                <a:ext cx="1987125" cy="1477297"/>
              </a:xfrm>
              <a:prstGeom prst="roundRect">
                <a:avLst>
                  <a:gd name="adj" fmla="val 3875"/>
                </a:avLst>
              </a:prstGeom>
              <a:grpFill/>
              <a:ln w="12700">
                <a:solidFill>
                  <a:schemeClr val="tx1"/>
                </a:solidFill>
              </a:ln>
              <a:effectLst/>
            </p:spPr>
          </p:pic>
          <p:pic>
            <p:nvPicPr>
              <p:cNvPr id="12" name="Picture 11" descr="A close-up of a document&#10;&#10;Description automatically generated">
                <a:extLst>
                  <a:ext uri="{FF2B5EF4-FFF2-40B4-BE49-F238E27FC236}">
                    <a16:creationId xmlns:a16="http://schemas.microsoft.com/office/drawing/2014/main" id="{027469C2-875F-322F-2486-BCF1A22995AE}"/>
                  </a:ext>
                </a:extLst>
              </p:cNvPr>
              <p:cNvPicPr>
                <a:picLocks noGrp="1" noRot="1" noChangeAspect="1" noMove="1" noResize="1" noEditPoints="1" noAdjustHandles="1" noChangeArrowheads="1" noChangeShapeType="1" noCrop="1"/>
              </p:cNvPicPr>
              <p:nvPr/>
            </p:nvPicPr>
            <p:blipFill>
              <a:blip r:embed="rId12"/>
              <a:stretch>
                <a:fillRect/>
              </a:stretch>
            </p:blipFill>
            <p:spPr>
              <a:xfrm>
                <a:off x="6905741" y="3007684"/>
                <a:ext cx="1905201" cy="1469127"/>
              </a:xfrm>
              <a:prstGeom prst="roundRect">
                <a:avLst>
                  <a:gd name="adj" fmla="val 4634"/>
                </a:avLst>
              </a:prstGeom>
              <a:grpFill/>
              <a:ln w="12700">
                <a:solidFill>
                  <a:schemeClr val="tx1"/>
                </a:solidFill>
              </a:ln>
              <a:effectLst/>
            </p:spPr>
          </p:pic>
        </p:grpSp>
        <p:sp>
          <p:nvSpPr>
            <p:cNvPr id="4" name="TextBox 3">
              <a:extLst>
                <a:ext uri="{FF2B5EF4-FFF2-40B4-BE49-F238E27FC236}">
                  <a16:creationId xmlns:a16="http://schemas.microsoft.com/office/drawing/2014/main" id="{A4F822AC-BC24-6741-0AD4-4C6DE488D799}"/>
                </a:ext>
              </a:extLst>
            </p:cNvPr>
            <p:cNvSpPr txBox="1">
              <a:spLocks noGrp="1" noRot="1" noMove="1" noResize="1" noEditPoints="1" noAdjustHandles="1" noChangeArrowheads="1" noChangeShapeType="1"/>
            </p:cNvSpPr>
            <p:nvPr/>
          </p:nvSpPr>
          <p:spPr>
            <a:xfrm>
              <a:off x="1985933" y="2803773"/>
              <a:ext cx="517334" cy="461665"/>
            </a:xfrm>
            <a:prstGeom prst="rect">
              <a:avLst/>
            </a:prstGeom>
            <a:noFill/>
          </p:spPr>
          <p:txBody>
            <a:bodyPr wrap="square" rtlCol="0">
              <a:spAutoFit/>
            </a:bodyPr>
            <a:lstStyle/>
            <a:p>
              <a:r>
                <a:rPr lang="en-US" sz="2400"/>
                <a:t>🏅</a:t>
              </a:r>
            </a:p>
          </p:txBody>
        </p:sp>
        <p:sp>
          <p:nvSpPr>
            <p:cNvPr id="6" name="TextBox 5">
              <a:extLst>
                <a:ext uri="{FF2B5EF4-FFF2-40B4-BE49-F238E27FC236}">
                  <a16:creationId xmlns:a16="http://schemas.microsoft.com/office/drawing/2014/main" id="{BB27A3A0-548C-98D5-BC2B-9A37EBE3BC4C}"/>
                </a:ext>
              </a:extLst>
            </p:cNvPr>
            <p:cNvSpPr txBox="1">
              <a:spLocks noGrp="1" noRot="1" noMove="1" noResize="1" noEditPoints="1" noAdjustHandles="1" noChangeArrowheads="1" noChangeShapeType="1"/>
            </p:cNvSpPr>
            <p:nvPr/>
          </p:nvSpPr>
          <p:spPr>
            <a:xfrm>
              <a:off x="4062110" y="2709739"/>
              <a:ext cx="517334" cy="461665"/>
            </a:xfrm>
            <a:prstGeom prst="rect">
              <a:avLst/>
            </a:prstGeom>
            <a:noFill/>
          </p:spPr>
          <p:txBody>
            <a:bodyPr wrap="square" rtlCol="0">
              <a:spAutoFit/>
            </a:bodyPr>
            <a:lstStyle/>
            <a:p>
              <a:r>
                <a:rPr lang="en-US" sz="2400"/>
                <a:t>🏅</a:t>
              </a:r>
            </a:p>
          </p:txBody>
        </p:sp>
        <p:sp>
          <p:nvSpPr>
            <p:cNvPr id="7" name="TextBox 6">
              <a:extLst>
                <a:ext uri="{FF2B5EF4-FFF2-40B4-BE49-F238E27FC236}">
                  <a16:creationId xmlns:a16="http://schemas.microsoft.com/office/drawing/2014/main" id="{05C335A9-2A88-F0BA-F54C-AFDD3AF6B49C}"/>
                </a:ext>
              </a:extLst>
            </p:cNvPr>
            <p:cNvSpPr txBox="1">
              <a:spLocks noGrp="1" noRot="1" noMove="1" noResize="1" noEditPoints="1" noAdjustHandles="1" noChangeArrowheads="1" noChangeShapeType="1"/>
            </p:cNvSpPr>
            <p:nvPr/>
          </p:nvSpPr>
          <p:spPr>
            <a:xfrm>
              <a:off x="6217431" y="2709739"/>
              <a:ext cx="517334" cy="461665"/>
            </a:xfrm>
            <a:prstGeom prst="rect">
              <a:avLst/>
            </a:prstGeom>
            <a:noFill/>
          </p:spPr>
          <p:txBody>
            <a:bodyPr wrap="square" rtlCol="0">
              <a:spAutoFit/>
            </a:bodyPr>
            <a:lstStyle/>
            <a:p>
              <a:r>
                <a:rPr lang="en-US" sz="2400"/>
                <a:t>🏅</a:t>
              </a:r>
            </a:p>
          </p:txBody>
        </p:sp>
        <p:sp>
          <p:nvSpPr>
            <p:cNvPr id="9" name="TextBox 8">
              <a:extLst>
                <a:ext uri="{FF2B5EF4-FFF2-40B4-BE49-F238E27FC236}">
                  <a16:creationId xmlns:a16="http://schemas.microsoft.com/office/drawing/2014/main" id="{698E4CC5-45AF-A4F8-E9FC-1D2C2EC304EB}"/>
                </a:ext>
              </a:extLst>
            </p:cNvPr>
            <p:cNvSpPr txBox="1">
              <a:spLocks noGrp="1" noRot="1" noMove="1" noResize="1" noEditPoints="1" noAdjustHandles="1" noChangeArrowheads="1" noChangeShapeType="1"/>
            </p:cNvSpPr>
            <p:nvPr/>
          </p:nvSpPr>
          <p:spPr>
            <a:xfrm>
              <a:off x="8293608" y="2709739"/>
              <a:ext cx="517334" cy="461665"/>
            </a:xfrm>
            <a:prstGeom prst="rect">
              <a:avLst/>
            </a:prstGeom>
            <a:noFill/>
          </p:spPr>
          <p:txBody>
            <a:bodyPr wrap="square" rtlCol="0">
              <a:spAutoFit/>
            </a:bodyPr>
            <a:lstStyle/>
            <a:p>
              <a:r>
                <a:rPr lang="en-US" sz="2400"/>
                <a:t>🏅</a:t>
              </a:r>
            </a:p>
          </p:txBody>
        </p:sp>
      </p:grpSp>
      <p:sp>
        <p:nvSpPr>
          <p:cNvPr id="3" name="Google Shape;130;g23ec2985a68_1_49">
            <a:extLst>
              <a:ext uri="{FF2B5EF4-FFF2-40B4-BE49-F238E27FC236}">
                <a16:creationId xmlns:a16="http://schemas.microsoft.com/office/drawing/2014/main" id="{D9CE3A9D-0E93-11E4-EEF2-D511966021DC}"/>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5000"/>
              <a:buFont typeface="Arial"/>
              <a:buNone/>
            </a:pPr>
            <a:r>
              <a:rPr lang="en-ID" sz="2700" b="1" u="none" strike="noStrike" cap="none">
                <a:solidFill>
                  <a:srgbClr val="000000"/>
                </a:solidFill>
                <a:latin typeface="Plus Jakarta Sans ExtraBold" pitchFamily="2" charset="77"/>
                <a:ea typeface="Rubik"/>
                <a:cs typeface="Plus Jakarta Sans ExtraBold" pitchFamily="2" charset="77"/>
                <a:sym typeface="Rubik"/>
              </a:rPr>
              <a:t>Courses and </a:t>
            </a:r>
            <a:r>
              <a:rPr lang="en-ID" sz="2700" b="1" u="none" strike="noStrike" cap="none">
                <a:solidFill>
                  <a:schemeClr val="accent5"/>
                </a:solidFill>
                <a:latin typeface="Plus Jakarta Sans ExtraBold" pitchFamily="2" charset="77"/>
                <a:ea typeface="Rubik"/>
                <a:cs typeface="Plus Jakarta Sans ExtraBold" pitchFamily="2" charset="77"/>
                <a:sym typeface="Rubik"/>
              </a:rPr>
              <a:t>Certification </a:t>
            </a:r>
            <a:r>
              <a:rPr lang="en" sz="2700" b="1" u="none" strike="noStrike" cap="none">
                <a:solidFill>
                  <a:schemeClr val="accent5"/>
                </a:solidFill>
                <a:latin typeface="Plus Jakarta Sans ExtraBold" pitchFamily="2" charset="77"/>
                <a:ea typeface="Rubik"/>
                <a:cs typeface="Plus Jakarta Sans ExtraBold" pitchFamily="2" charset="77"/>
                <a:sym typeface="Rubik"/>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4"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94" name="Google Shape;94;p4"/>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95" name="Google Shape;95;p4"/>
          <p:cNvSpPr txBox="1">
            <a:spLocks noGrp="1" noRot="1" noMove="1" noResize="1" noEditPoints="1" noAdjustHandles="1" noChangeArrowheads="1" noChangeShapeType="1"/>
          </p:cNvSpPr>
          <p:nvPr/>
        </p:nvSpPr>
        <p:spPr>
          <a:xfrm>
            <a:off x="158264" y="1212828"/>
            <a:ext cx="5721328" cy="3416290"/>
          </a:xfrm>
          <a:prstGeom prst="rect">
            <a:avLst/>
          </a:prstGeom>
          <a:noFill/>
          <a:ln>
            <a:noFill/>
          </a:ln>
        </p:spPr>
        <p:txBody>
          <a:bodyPr spcFirstLastPara="1" wrap="square" lIns="91425" tIns="91425" rIns="91425" bIns="91425" anchor="t" anchorCtr="0">
            <a:spAutoFit/>
          </a:bodyPr>
          <a:lstStyle/>
          <a:p>
            <a:pPr marL="90488" marR="0" lvl="0" rtl="0">
              <a:lnSpc>
                <a:spcPct val="150000"/>
              </a:lnSpc>
              <a:spcBef>
                <a:spcPts val="0"/>
              </a:spcBef>
              <a:spcAft>
                <a:spcPts val="0"/>
              </a:spcAft>
              <a:buClr>
                <a:schemeClr val="dk1"/>
              </a:buClr>
              <a:buSzPts val="1100"/>
              <a:buFont typeface="Arial"/>
              <a:buNone/>
            </a:pPr>
            <a:r>
              <a:rPr lang="en-ID" b="1" i="0" u="none" strike="noStrike" cap="none">
                <a:solidFill>
                  <a:srgbClr val="000000"/>
                </a:solidFill>
                <a:latin typeface="Plus Jakarta Sans" pitchFamily="2" charset="77"/>
                <a:ea typeface="Rubik"/>
                <a:cs typeface="Plus Jakarta Sans" pitchFamily="2" charset="77"/>
                <a:sym typeface="Rubik"/>
              </a:rPr>
              <a:t>Kimia Farma </a:t>
            </a:r>
            <a:r>
              <a:rPr lang="en-ID" i="0" u="none" strike="noStrike" cap="none">
                <a:solidFill>
                  <a:srgbClr val="000000"/>
                </a:solidFill>
                <a:latin typeface="Plus Jakarta Sans" pitchFamily="2" charset="77"/>
                <a:ea typeface="Rubik"/>
                <a:cs typeface="Plus Jakarta Sans" pitchFamily="2" charset="77"/>
                <a:sym typeface="Rubik"/>
              </a:rPr>
              <a:t>is the first pharmaceutical industry company in Indonesia, founded by the Dutch East Indies government in 1817. The company's original name was NV Chemicalien Handle Rathkamp &amp; Co. Based on the policy of nationalization of former Dutch companies in the early independence period, in 1958, the Republic of Indonesia government merged several pharmaceutical companies into PNF (State Pharmaceutical Company) Bhinneka Kimia Farma. Then on August 16, 1971, the legal form of PNF was changed to a Limited Liability Company, so the company's name was changed to PT Kimia Farma (Persero).</a:t>
            </a:r>
            <a:endParaRPr i="0" u="none" strike="noStrike" cap="none">
              <a:solidFill>
                <a:srgbClr val="000000"/>
              </a:solidFill>
              <a:latin typeface="Plus Jakarta Sans" pitchFamily="2" charset="77"/>
              <a:ea typeface="Rubik"/>
              <a:cs typeface="Plus Jakarta Sans" pitchFamily="2" charset="77"/>
              <a:sym typeface="Rubik"/>
            </a:endParaRPr>
          </a:p>
        </p:txBody>
      </p:sp>
      <p:pic>
        <p:nvPicPr>
          <p:cNvPr id="97" name="Google Shape;97;p4"/>
          <p:cNvPicPr preferRelativeResize="0">
            <a:picLocks noGrp="1" noRot="1" noMove="1" noResize="1" noEditPoints="1" noAdjustHandles="1" noChangeArrowheads="1" noChangeShapeType="1" noCrop="1"/>
          </p:cNvPicPr>
          <p:nvPr/>
        </p:nvPicPr>
        <p:blipFill rotWithShape="1">
          <a:blip r:embed="rId5">
            <a:alphaModFix/>
          </a:blip>
          <a:srcRect/>
          <a:stretch/>
        </p:blipFill>
        <p:spPr>
          <a:xfrm>
            <a:off x="6132569" y="2107543"/>
            <a:ext cx="2584933" cy="928413"/>
          </a:xfrm>
          <a:prstGeom prst="rect">
            <a:avLst/>
          </a:prstGeom>
          <a:noFill/>
          <a:ln>
            <a:noFill/>
          </a:ln>
        </p:spPr>
      </p:pic>
      <p:sp>
        <p:nvSpPr>
          <p:cNvPr id="2" name="Google Shape;130;g23ec2985a68_1_49">
            <a:extLst>
              <a:ext uri="{FF2B5EF4-FFF2-40B4-BE49-F238E27FC236}">
                <a16:creationId xmlns:a16="http://schemas.microsoft.com/office/drawing/2014/main" id="{7A456E30-3C63-F2C9-9091-ABCA7751C609}"/>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rtl="0">
              <a:lnSpc>
                <a:spcPct val="100000"/>
              </a:lnSpc>
              <a:spcBef>
                <a:spcPts val="0"/>
              </a:spcBef>
              <a:spcAft>
                <a:spcPts val="0"/>
              </a:spcAft>
              <a:buClr>
                <a:srgbClr val="000000"/>
              </a:buClr>
              <a:buSzPts val="5000"/>
              <a:buFont typeface="Arial"/>
              <a:buNone/>
            </a:pPr>
            <a:r>
              <a:rPr lang="en-ID" sz="2700" b="1" u="none" strike="noStrike" cap="none">
                <a:solidFill>
                  <a:srgbClr val="000000"/>
                </a:solidFill>
                <a:latin typeface="Plus Jakarta Sans ExtraBold" pitchFamily="2" charset="77"/>
                <a:ea typeface="Rubik"/>
                <a:cs typeface="Plus Jakarta Sans ExtraBold" pitchFamily="2" charset="77"/>
                <a:sym typeface="Rubik"/>
              </a:rPr>
              <a:t>About </a:t>
            </a:r>
            <a:r>
              <a:rPr lang="en-ID" sz="2700" b="1" u="none" strike="noStrike" cap="none">
                <a:solidFill>
                  <a:schemeClr val="accent5"/>
                </a:solidFill>
                <a:latin typeface="Plus Jakarta Sans ExtraBold" pitchFamily="2" charset="77"/>
                <a:ea typeface="Rubik"/>
                <a:cs typeface="Plus Jakarta Sans ExtraBold" pitchFamily="2" charset="77"/>
                <a:sym typeface="Rubik"/>
              </a:rPr>
              <a:t>Company </a:t>
            </a:r>
            <a:r>
              <a:rPr lang="en" sz="2700" b="1" u="none" strike="noStrike" cap="none">
                <a:solidFill>
                  <a:schemeClr val="accent5"/>
                </a:solidFill>
                <a:latin typeface="Plus Jakarta Sans ExtraBold" pitchFamily="2" charset="77"/>
                <a:ea typeface="Rubik"/>
                <a:cs typeface="Plus Jakarta Sans ExtraBold" pitchFamily="2" charset="77"/>
                <a:sym typeface="Rubik"/>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g265ee868302_0_9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04" name="Google Shape;104;g265ee868302_0_9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107" name="Google Shape;107;g265ee868302_0_99"/>
          <p:cNvSpPr txBox="1">
            <a:spLocks noGrp="1" noRot="1" noMove="1" noResize="1" noEditPoints="1" noAdjustHandles="1" noChangeArrowheads="1" noChangeShapeType="1"/>
          </p:cNvSpPr>
          <p:nvPr/>
        </p:nvSpPr>
        <p:spPr>
          <a:xfrm>
            <a:off x="6377629" y="4496240"/>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u="none" strike="noStrike" cap="none">
                <a:solidFill>
                  <a:srgbClr val="000000"/>
                </a:solidFill>
                <a:latin typeface="Plus Jakarta Sans" pitchFamily="2" charset="77"/>
                <a:ea typeface="Rubik"/>
                <a:cs typeface="Plus Jakarta Sans" pitchFamily="2" charset="77"/>
                <a:sym typeface="Rubik"/>
              </a:rPr>
              <a:t>Project explanation video </a:t>
            </a:r>
            <a:r>
              <a:rPr lang="en" sz="1200" b="1" u="none" strike="noStrike" cap="none">
                <a:solidFill>
                  <a:srgbClr val="000000"/>
                </a:solidFill>
                <a:latin typeface="Plus Jakarta Sans" pitchFamily="2" charset="77"/>
                <a:ea typeface="Rubik"/>
                <a:cs typeface="Plus Jakarta Sans" pitchFamily="2" charset="77"/>
                <a:sym typeface="Rubik"/>
                <a:hlinkClick r:id="rId5"/>
              </a:rPr>
              <a:t>here</a:t>
            </a:r>
            <a:r>
              <a:rPr lang="en" sz="1200" b="1" u="none" strike="noStrike" cap="none">
                <a:solidFill>
                  <a:srgbClr val="000000"/>
                </a:solidFill>
                <a:latin typeface="Plus Jakarta Sans" pitchFamily="2" charset="77"/>
                <a:ea typeface="Rubik"/>
                <a:cs typeface="Plus Jakarta Sans" pitchFamily="2" charset="77"/>
                <a:sym typeface="Rubik"/>
              </a:rPr>
              <a:t>!</a:t>
            </a:r>
            <a:endParaRPr sz="1200" b="1" u="none" strike="noStrike" cap="none">
              <a:solidFill>
                <a:srgbClr val="000000"/>
              </a:solidFill>
              <a:latin typeface="Plus Jakarta Sans" pitchFamily="2" charset="77"/>
              <a:ea typeface="Rubik"/>
              <a:cs typeface="Plus Jakarta Sans" pitchFamily="2" charset="77"/>
              <a:sym typeface="Rubik"/>
            </a:endParaRPr>
          </a:p>
        </p:txBody>
      </p:sp>
      <p:sp>
        <p:nvSpPr>
          <p:cNvPr id="2" name="Google Shape;131;g23ec2985a68_1_49">
            <a:extLst>
              <a:ext uri="{FF2B5EF4-FFF2-40B4-BE49-F238E27FC236}">
                <a16:creationId xmlns:a16="http://schemas.microsoft.com/office/drawing/2014/main" id="{B8CAE979-60E5-AE0F-4998-F94D76E71321}"/>
              </a:ext>
            </a:extLst>
          </p:cNvPr>
          <p:cNvSpPr txBox="1">
            <a:spLocks noGrp="1" noRot="1" noMove="1" noResize="1" noEditPoints="1" noAdjustHandles="1" noChangeArrowheads="1" noChangeShapeType="1"/>
          </p:cNvSpPr>
          <p:nvPr/>
        </p:nvSpPr>
        <p:spPr>
          <a:xfrm>
            <a:off x="158262" y="999159"/>
            <a:ext cx="8645238" cy="3185457"/>
          </a:xfrm>
          <a:prstGeom prst="rect">
            <a:avLst/>
          </a:prstGeom>
          <a:noFill/>
          <a:ln>
            <a:noFill/>
          </a:ln>
          <a:effectLst/>
        </p:spPr>
        <p:txBody>
          <a:bodyPr spcFirstLastPara="1" wrap="square" lIns="91425" tIns="91425" rIns="91425" bIns="91425" anchor="t" anchorCtr="0">
            <a:spAutoFit/>
          </a:bodyPr>
          <a:lstStyle/>
          <a:p>
            <a:pPr marL="90488" marR="0" lvl="0" algn="l" rtl="0">
              <a:lnSpc>
                <a:spcPct val="150000"/>
              </a:lnSpc>
              <a:spcBef>
                <a:spcPts val="0"/>
              </a:spcBef>
              <a:spcAft>
                <a:spcPts val="0"/>
              </a:spcAft>
              <a:buClr>
                <a:schemeClr val="dk1"/>
              </a:buClr>
              <a:buSzPts val="1400"/>
              <a:buFont typeface="Arial"/>
              <a:buNone/>
            </a:pPr>
            <a:r>
              <a:rPr lang="en-ID" sz="1300" b="0" i="0" u="none" strike="noStrike" cap="none">
                <a:solidFill>
                  <a:schemeClr val="dk1"/>
                </a:solidFill>
                <a:latin typeface="Plus Jakarta Sans" pitchFamily="2" charset="77"/>
                <a:ea typeface="Rubik"/>
                <a:cs typeface="Plus Jakarta Sans" pitchFamily="2" charset="77"/>
                <a:sym typeface="Rubik"/>
              </a:rPr>
              <a:t>This project aims to provide in-depth insights into Kimia Farma sales performance through detailed data analysis. The first step involved importing the dataset into the BigQuery platform to ensure the availability of the necessary data. Subsequently, comprehensive data analysis was conducted using BigQuery to identify relevant trends and patterns in sales. The results of the analysis provide valuable insights into Kimia Farma's sales performance, including factors influencing it.</a:t>
            </a:r>
          </a:p>
          <a:p>
            <a:pPr marL="90488" marR="0" lvl="0" algn="l" rtl="0">
              <a:lnSpc>
                <a:spcPct val="150000"/>
              </a:lnSpc>
              <a:spcBef>
                <a:spcPts val="0"/>
              </a:spcBef>
              <a:spcAft>
                <a:spcPts val="0"/>
              </a:spcAft>
              <a:buClr>
                <a:schemeClr val="dk1"/>
              </a:buClr>
              <a:buSzPts val="1400"/>
              <a:buFont typeface="Arial"/>
              <a:buNone/>
            </a:pPr>
            <a:endParaRPr lang="en-ID" sz="1300" b="0" i="0" u="none" strike="noStrike" cap="none">
              <a:solidFill>
                <a:schemeClr val="dk1"/>
              </a:solidFill>
              <a:latin typeface="Plus Jakarta Sans" pitchFamily="2" charset="77"/>
              <a:ea typeface="Rubik"/>
              <a:cs typeface="Plus Jakarta Sans" pitchFamily="2" charset="77"/>
              <a:sym typeface="Rubik"/>
            </a:endParaRPr>
          </a:p>
          <a:p>
            <a:pPr marL="90488" marR="0" lvl="0" algn="l" rtl="0">
              <a:lnSpc>
                <a:spcPct val="150000"/>
              </a:lnSpc>
              <a:spcBef>
                <a:spcPts val="0"/>
              </a:spcBef>
              <a:spcAft>
                <a:spcPts val="0"/>
              </a:spcAft>
              <a:buClr>
                <a:schemeClr val="dk1"/>
              </a:buClr>
              <a:buSzPts val="1400"/>
              <a:buFont typeface="Arial"/>
              <a:buNone/>
            </a:pPr>
            <a:r>
              <a:rPr lang="en-ID" sz="1300" b="0" i="0" u="none" strike="noStrike" cap="none">
                <a:solidFill>
                  <a:schemeClr val="dk1"/>
                </a:solidFill>
                <a:latin typeface="Plus Jakarta Sans" pitchFamily="2" charset="77"/>
                <a:ea typeface="Rubik"/>
                <a:cs typeface="Plus Jakarta Sans" pitchFamily="2" charset="77"/>
                <a:sym typeface="Rubik"/>
              </a:rPr>
              <a:t>Through the narrative built from the analysis findings, I can highlight important insights into sales performance, including areas requiring further attention and potential growth opportunities. The prepared infographics and data visualizations provide clear and easily understandable understanding of the analysis findings, facilitating interpretation and decision-making.</a:t>
            </a:r>
          </a:p>
        </p:txBody>
      </p:sp>
      <p:sp>
        <p:nvSpPr>
          <p:cNvPr id="3" name="Google Shape;107;g265ee868302_0_99">
            <a:extLst>
              <a:ext uri="{FF2B5EF4-FFF2-40B4-BE49-F238E27FC236}">
                <a16:creationId xmlns:a16="http://schemas.microsoft.com/office/drawing/2014/main" id="{65A090E2-45C3-F868-1EA3-A3A2E3F34BF7}"/>
              </a:ext>
            </a:extLst>
          </p:cNvPr>
          <p:cNvSpPr txBox="1">
            <a:spLocks noGrp="1" noRot="1" noMove="1" noResize="1" noEditPoints="1" noAdjustHandles="1" noChangeArrowheads="1" noChangeShapeType="1"/>
          </p:cNvSpPr>
          <p:nvPr/>
        </p:nvSpPr>
        <p:spPr>
          <a:xfrm>
            <a:off x="671028" y="4496240"/>
            <a:ext cx="20979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u="none" strike="noStrike" cap="none">
                <a:solidFill>
                  <a:srgbClr val="000000"/>
                </a:solidFill>
                <a:latin typeface="Plus Jakarta Sans" pitchFamily="2" charset="77"/>
                <a:ea typeface="Rubik"/>
                <a:cs typeface="Plus Jakarta Sans" pitchFamily="2" charset="77"/>
                <a:sym typeface="Rubik"/>
              </a:rPr>
              <a:t>GitHub repository </a:t>
            </a:r>
            <a:r>
              <a:rPr lang="en" sz="1200" b="1" u="none" strike="noStrike" cap="none">
                <a:solidFill>
                  <a:srgbClr val="000000"/>
                </a:solidFill>
                <a:latin typeface="Plus Jakarta Sans" pitchFamily="2" charset="77"/>
                <a:ea typeface="Rubik"/>
                <a:cs typeface="Plus Jakarta Sans" pitchFamily="2" charset="77"/>
                <a:sym typeface="Rubik"/>
                <a:hlinkClick r:id="rId6"/>
              </a:rPr>
              <a:t>here</a:t>
            </a:r>
            <a:r>
              <a:rPr lang="en" sz="1200" b="1" u="none" strike="noStrike" cap="none">
                <a:solidFill>
                  <a:srgbClr val="000000"/>
                </a:solidFill>
                <a:latin typeface="Plus Jakarta Sans" pitchFamily="2" charset="77"/>
                <a:ea typeface="Rubik"/>
                <a:cs typeface="Plus Jakarta Sans" pitchFamily="2" charset="77"/>
                <a:sym typeface="Rubik"/>
              </a:rPr>
              <a:t>!</a:t>
            </a:r>
            <a:endParaRPr sz="1200" b="1" u="none" strike="noStrike" cap="none">
              <a:solidFill>
                <a:srgbClr val="000000"/>
              </a:solidFill>
              <a:latin typeface="Plus Jakarta Sans" pitchFamily="2" charset="77"/>
              <a:ea typeface="Rubik"/>
              <a:cs typeface="Plus Jakarta Sans" pitchFamily="2" charset="77"/>
              <a:sym typeface="Rubik"/>
            </a:endParaRPr>
          </a:p>
        </p:txBody>
      </p:sp>
      <p:pic>
        <p:nvPicPr>
          <p:cNvPr id="4" name="Picture 8" descr="GitHub Logos and Usage · GitHub">
            <a:extLst>
              <a:ext uri="{FF2B5EF4-FFF2-40B4-BE49-F238E27FC236}">
                <a16:creationId xmlns:a16="http://schemas.microsoft.com/office/drawing/2014/main" id="{B5621700-5F44-EA4A-8E60-6D7D1BCF412E}"/>
              </a:ext>
            </a:extLst>
          </p:cNvPr>
          <p:cNvPicPr>
            <a:picLocks noGrp="1" noRot="1" noChangeAspect="1" noMove="1" noResize="1" noEditPoints="1" noAdjustHandles="1" noChangeArrowheads="1" noChangeShapeType="1" noCrop="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0500" y="4540457"/>
            <a:ext cx="373200" cy="37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deo Logo Vimeo YouTube, youtube, sudut, segitiga png | PNGEgg">
            <a:extLst>
              <a:ext uri="{FF2B5EF4-FFF2-40B4-BE49-F238E27FC236}">
                <a16:creationId xmlns:a16="http://schemas.microsoft.com/office/drawing/2014/main" id="{2D4418F3-7462-8C16-A23B-3B1FC44016D8}"/>
              </a:ext>
            </a:extLst>
          </p:cNvPr>
          <p:cNvPicPr>
            <a:picLocks noGrp="1" noRot="1" noChangeAspect="1" noMove="1" noResize="1" noEditPoints="1" noAdjustHandles="1" noChangeArrowheads="1" noChangeShapeType="1" noCrop="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23754" t="13430" r="23755" b="12758"/>
          <a:stretch/>
        </p:blipFill>
        <p:spPr bwMode="auto">
          <a:xfrm>
            <a:off x="6080419" y="4577257"/>
            <a:ext cx="299599" cy="29959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30;g23ec2985a68_1_49">
            <a:extLst>
              <a:ext uri="{FF2B5EF4-FFF2-40B4-BE49-F238E27FC236}">
                <a16:creationId xmlns:a16="http://schemas.microsoft.com/office/drawing/2014/main" id="{285160A3-A43C-CF73-A33B-9E26F6513C67}"/>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rtl="0">
              <a:lnSpc>
                <a:spcPct val="100000"/>
              </a:lnSpc>
              <a:spcBef>
                <a:spcPts val="0"/>
              </a:spcBef>
              <a:spcAft>
                <a:spcPts val="0"/>
              </a:spcAft>
              <a:buClr>
                <a:srgbClr val="000000"/>
              </a:buClr>
              <a:buSzPts val="5000"/>
              <a:buFont typeface="Arial"/>
              <a:buNone/>
            </a:pPr>
            <a:r>
              <a:rPr lang="en-ID" sz="2700" b="1" u="none" strike="noStrike" cap="none">
                <a:solidFill>
                  <a:srgbClr val="000000"/>
                </a:solidFill>
                <a:latin typeface="Plus Jakarta Sans ExtraBold" pitchFamily="2" charset="77"/>
                <a:ea typeface="Rubik"/>
                <a:cs typeface="Plus Jakarta Sans ExtraBold" pitchFamily="2" charset="77"/>
                <a:sym typeface="Rubik"/>
              </a:rPr>
              <a:t>Project </a:t>
            </a:r>
            <a:r>
              <a:rPr lang="en-ID" sz="2700" b="1" u="none" strike="noStrike" cap="none">
                <a:solidFill>
                  <a:schemeClr val="accent5"/>
                </a:solidFill>
                <a:latin typeface="Plus Jakarta Sans ExtraBold" pitchFamily="2" charset="77"/>
                <a:ea typeface="Rubik"/>
                <a:cs typeface="Plus Jakarta Sans ExtraBold" pitchFamily="2" charset="77"/>
                <a:sym typeface="Rubik"/>
              </a:rPr>
              <a:t>Portfolio </a:t>
            </a:r>
            <a:r>
              <a:rPr lang="en" sz="2700" b="1" u="none" strike="noStrike" cap="none">
                <a:solidFill>
                  <a:schemeClr val="accent5"/>
                </a:solidFill>
                <a:latin typeface="Plus Jakarta Sans ExtraBold" pitchFamily="2" charset="77"/>
                <a:ea typeface="Rubik"/>
                <a:cs typeface="Plus Jakarta Sans ExtraBold" pitchFamily="2" charset="77"/>
                <a:sym typeface="Rubik"/>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23ec2985a68_1_33"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13" name="Google Shape;113;g23ec2985a68_1_33"/>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pSp>
        <p:nvGrpSpPr>
          <p:cNvPr id="7" name="Group 6">
            <a:extLst>
              <a:ext uri="{FF2B5EF4-FFF2-40B4-BE49-F238E27FC236}">
                <a16:creationId xmlns:a16="http://schemas.microsoft.com/office/drawing/2014/main" id="{36D6CEFD-3A45-C787-D00D-DD41E49F4E53}"/>
              </a:ext>
            </a:extLst>
          </p:cNvPr>
          <p:cNvGrpSpPr>
            <a:grpSpLocks noGrp="1" noUngrp="1" noRot="1" noMove="1" noResize="1"/>
          </p:cNvGrpSpPr>
          <p:nvPr/>
        </p:nvGrpSpPr>
        <p:grpSpPr>
          <a:xfrm>
            <a:off x="897622" y="1149457"/>
            <a:ext cx="7348756" cy="3331724"/>
            <a:chOff x="897622" y="1135982"/>
            <a:chExt cx="7348756" cy="3331724"/>
          </a:xfrm>
        </p:grpSpPr>
        <p:grpSp>
          <p:nvGrpSpPr>
            <p:cNvPr id="11" name="Group 10">
              <a:extLst>
                <a:ext uri="{FF2B5EF4-FFF2-40B4-BE49-F238E27FC236}">
                  <a16:creationId xmlns:a16="http://schemas.microsoft.com/office/drawing/2014/main" id="{95AFE64C-16B9-2F62-4E42-AEC63A076780}"/>
                </a:ext>
              </a:extLst>
            </p:cNvPr>
            <p:cNvGrpSpPr>
              <a:grpSpLocks noGrp="1" noUngrp="1" noRot="1" noMove="1" noResize="1"/>
            </p:cNvGrpSpPr>
            <p:nvPr/>
          </p:nvGrpSpPr>
          <p:grpSpPr>
            <a:xfrm>
              <a:off x="897622" y="1135982"/>
              <a:ext cx="7348756" cy="1237498"/>
              <a:chOff x="981512" y="1280520"/>
              <a:chExt cx="7348756" cy="1237498"/>
            </a:xfrm>
          </p:grpSpPr>
          <p:sp>
            <p:nvSpPr>
              <p:cNvPr id="2" name="Rounded Rectangle 1">
                <a:extLst>
                  <a:ext uri="{FF2B5EF4-FFF2-40B4-BE49-F238E27FC236}">
                    <a16:creationId xmlns:a16="http://schemas.microsoft.com/office/drawing/2014/main" id="{86AA9E96-0DCB-ACDD-632C-E0EE431A7DE1}"/>
                  </a:ext>
                </a:extLst>
              </p:cNvPr>
              <p:cNvSpPr>
                <a:spLocks noGrp="1" noRot="1" noMove="1" noResize="1" noEditPoints="1" noAdjustHandles="1" noChangeArrowheads="1" noChangeShapeType="1"/>
              </p:cNvSpPr>
              <p:nvPr/>
            </p:nvSpPr>
            <p:spPr>
              <a:xfrm>
                <a:off x="981512" y="1283962"/>
                <a:ext cx="2337290"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u="none" strike="noStrike" cap="none">
                    <a:solidFill>
                      <a:schemeClr val="tx1"/>
                    </a:solidFill>
                    <a:latin typeface="Plus Jakarta Sans Medium" pitchFamily="2" charset="77"/>
                    <a:ea typeface="Rubik"/>
                    <a:cs typeface="Plus Jakarta Sans Medium" pitchFamily="2" charset="77"/>
                    <a:sym typeface="Rubik"/>
                  </a:rPr>
                  <a:t>Challenge #1</a:t>
                </a:r>
              </a:p>
            </p:txBody>
          </p:sp>
          <p:sp>
            <p:nvSpPr>
              <p:cNvPr id="3" name="Rounded Rectangle 2">
                <a:extLst>
                  <a:ext uri="{FF2B5EF4-FFF2-40B4-BE49-F238E27FC236}">
                    <a16:creationId xmlns:a16="http://schemas.microsoft.com/office/drawing/2014/main" id="{CC4CF430-149E-EDBD-8A20-4ED4CBB10AAE}"/>
                  </a:ext>
                </a:extLst>
              </p:cNvPr>
              <p:cNvSpPr>
                <a:spLocks noGrp="1" noRot="1" noMove="1" noResize="1" noEditPoints="1" noAdjustHandles="1" noChangeArrowheads="1" noChangeShapeType="1"/>
              </p:cNvSpPr>
              <p:nvPr/>
            </p:nvSpPr>
            <p:spPr>
              <a:xfrm>
                <a:off x="3487245" y="1283962"/>
                <a:ext cx="2337290"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u="none" strike="noStrike" cap="none">
                    <a:solidFill>
                      <a:schemeClr val="tx1"/>
                    </a:solidFill>
                    <a:latin typeface="Plus Jakarta Sans Medium" pitchFamily="2" charset="77"/>
                    <a:ea typeface="Rubik"/>
                    <a:cs typeface="Plus Jakarta Sans Medium" pitchFamily="2" charset="77"/>
                    <a:sym typeface="Rubik"/>
                  </a:rPr>
                  <a:t>Challenge #2</a:t>
                </a:r>
              </a:p>
            </p:txBody>
          </p:sp>
          <p:sp>
            <p:nvSpPr>
              <p:cNvPr id="4" name="Rounded Rectangle 3">
                <a:extLst>
                  <a:ext uri="{FF2B5EF4-FFF2-40B4-BE49-F238E27FC236}">
                    <a16:creationId xmlns:a16="http://schemas.microsoft.com/office/drawing/2014/main" id="{B2AF69C6-BD2B-C0BA-5FDD-F6AB12C94B06}"/>
                  </a:ext>
                </a:extLst>
              </p:cNvPr>
              <p:cNvSpPr>
                <a:spLocks noGrp="1" noRot="1" noMove="1" noResize="1" noEditPoints="1" noAdjustHandles="1" noChangeArrowheads="1" noChangeShapeType="1"/>
              </p:cNvSpPr>
              <p:nvPr/>
            </p:nvSpPr>
            <p:spPr>
              <a:xfrm>
                <a:off x="5992978" y="1280520"/>
                <a:ext cx="2337290"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a:solidFill>
                      <a:schemeClr val="tx1"/>
                    </a:solidFill>
                    <a:latin typeface="Plus Jakarta Sans Medium" pitchFamily="2" charset="77"/>
                    <a:ea typeface="Rubik"/>
                    <a:cs typeface="Plus Jakarta Sans Medium" pitchFamily="2" charset="77"/>
                    <a:sym typeface="Rubik"/>
                  </a:rPr>
                  <a:t>Challenge #3</a:t>
                </a:r>
                <a:endParaRPr lang="en-ID" u="none" strike="noStrike" cap="none">
                  <a:solidFill>
                    <a:schemeClr val="tx1"/>
                  </a:solidFill>
                  <a:latin typeface="Plus Jakarta Sans Medium" pitchFamily="2" charset="77"/>
                  <a:ea typeface="Rubik"/>
                  <a:cs typeface="Plus Jakarta Sans Medium" pitchFamily="2" charset="77"/>
                  <a:sym typeface="Rubik"/>
                </a:endParaRPr>
              </a:p>
            </p:txBody>
          </p:sp>
          <p:grpSp>
            <p:nvGrpSpPr>
              <p:cNvPr id="10" name="Group 9">
                <a:extLst>
                  <a:ext uri="{FF2B5EF4-FFF2-40B4-BE49-F238E27FC236}">
                    <a16:creationId xmlns:a16="http://schemas.microsoft.com/office/drawing/2014/main" id="{C73F87BE-714C-C0EE-1B18-EF5948114DC1}"/>
                  </a:ext>
                </a:extLst>
              </p:cNvPr>
              <p:cNvGrpSpPr>
                <a:grpSpLocks noGrp="1" noUngrp="1" noRot="1" noMove="1" noResize="1"/>
              </p:cNvGrpSpPr>
              <p:nvPr/>
            </p:nvGrpSpPr>
            <p:grpSpPr>
              <a:xfrm>
                <a:off x="981512" y="1850919"/>
                <a:ext cx="7348756" cy="667099"/>
                <a:chOff x="981512" y="1988637"/>
                <a:chExt cx="7348756" cy="667099"/>
              </a:xfrm>
            </p:grpSpPr>
            <p:sp>
              <p:nvSpPr>
                <p:cNvPr id="6" name="Rounded Rectangle 5">
                  <a:extLst>
                    <a:ext uri="{FF2B5EF4-FFF2-40B4-BE49-F238E27FC236}">
                      <a16:creationId xmlns:a16="http://schemas.microsoft.com/office/drawing/2014/main" id="{77C7B2FE-0B6B-276F-7BBD-390E4FFC7AE4}"/>
                    </a:ext>
                  </a:extLst>
                </p:cNvPr>
                <p:cNvSpPr>
                  <a:spLocks noGrp="1" noRot="1" noMove="1" noResize="1" noEditPoints="1" noAdjustHandles="1" noChangeArrowheads="1" noChangeShapeType="1"/>
                </p:cNvSpPr>
                <p:nvPr/>
              </p:nvSpPr>
              <p:spPr>
                <a:xfrm>
                  <a:off x="981512" y="1988637"/>
                  <a:ext cx="2337290" cy="66709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i="0" u="none" strike="noStrike" cap="none">
                      <a:solidFill>
                        <a:schemeClr val="tx1"/>
                      </a:solidFill>
                      <a:latin typeface="Plus Jakarta Sans" pitchFamily="2" charset="77"/>
                      <a:ea typeface="Rubik"/>
                      <a:cs typeface="Plus Jakarta Sans" pitchFamily="2" charset="77"/>
                      <a:sym typeface="Rubik"/>
                    </a:rPr>
                    <a:t>Importing dataset into BigQuery</a:t>
                  </a:r>
                </a:p>
              </p:txBody>
            </p:sp>
            <p:sp>
              <p:nvSpPr>
                <p:cNvPr id="8" name="Rounded Rectangle 7">
                  <a:extLst>
                    <a:ext uri="{FF2B5EF4-FFF2-40B4-BE49-F238E27FC236}">
                      <a16:creationId xmlns:a16="http://schemas.microsoft.com/office/drawing/2014/main" id="{0E0D52A8-648B-1606-A988-66B82249D071}"/>
                    </a:ext>
                  </a:extLst>
                </p:cNvPr>
                <p:cNvSpPr>
                  <a:spLocks noGrp="1" noRot="1" noMove="1" noResize="1" noEditPoints="1" noAdjustHandles="1" noChangeArrowheads="1" noChangeShapeType="1"/>
                </p:cNvSpPr>
                <p:nvPr/>
              </p:nvSpPr>
              <p:spPr>
                <a:xfrm>
                  <a:off x="3487245" y="1988637"/>
                  <a:ext cx="2337290" cy="66709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i="0" u="none" strike="noStrike" cap="none">
                      <a:solidFill>
                        <a:schemeClr val="tx1"/>
                      </a:solidFill>
                      <a:latin typeface="Plus Jakarta Sans" pitchFamily="2" charset="77"/>
                      <a:ea typeface="Rubik"/>
                      <a:cs typeface="Plus Jakarta Sans" pitchFamily="2" charset="77"/>
                      <a:sym typeface="Rubik"/>
                    </a:rPr>
                    <a:t>Creating analytics tables in BigQuery</a:t>
                  </a:r>
                </a:p>
              </p:txBody>
            </p:sp>
            <p:sp>
              <p:nvSpPr>
                <p:cNvPr id="9" name="Rounded Rectangle 8">
                  <a:extLst>
                    <a:ext uri="{FF2B5EF4-FFF2-40B4-BE49-F238E27FC236}">
                      <a16:creationId xmlns:a16="http://schemas.microsoft.com/office/drawing/2014/main" id="{C5E77E98-386E-D8DF-4180-7FA25385964B}"/>
                    </a:ext>
                  </a:extLst>
                </p:cNvPr>
                <p:cNvSpPr>
                  <a:spLocks noGrp="1" noRot="1" noMove="1" noResize="1" noEditPoints="1" noAdjustHandles="1" noChangeArrowheads="1" noChangeShapeType="1"/>
                </p:cNvSpPr>
                <p:nvPr/>
              </p:nvSpPr>
              <p:spPr>
                <a:xfrm>
                  <a:off x="5992978" y="1988637"/>
                  <a:ext cx="2337290" cy="667099"/>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i="0" u="none" strike="noStrike" cap="none">
                      <a:solidFill>
                        <a:schemeClr val="tx1"/>
                      </a:solidFill>
                      <a:latin typeface="Plus Jakarta Sans" pitchFamily="2" charset="77"/>
                      <a:ea typeface="Rubik"/>
                      <a:cs typeface="Plus Jakarta Sans" pitchFamily="2" charset="77"/>
                      <a:sym typeface="Rubik"/>
                    </a:rPr>
                    <a:t>Creating a performance dashboard in Google Looker </a:t>
                  </a:r>
                </a:p>
              </p:txBody>
            </p:sp>
          </p:grpSp>
        </p:grpSp>
        <p:sp>
          <p:nvSpPr>
            <p:cNvPr id="12" name="Triangle 11">
              <a:extLst>
                <a:ext uri="{FF2B5EF4-FFF2-40B4-BE49-F238E27FC236}">
                  <a16:creationId xmlns:a16="http://schemas.microsoft.com/office/drawing/2014/main" id="{3A07B5FB-66B7-1ED3-2487-CFB3641D925C}"/>
                </a:ext>
              </a:extLst>
            </p:cNvPr>
            <p:cNvSpPr>
              <a:spLocks noGrp="1" noRot="1" noMove="1" noResize="1" noEditPoints="1" noAdjustHandles="1" noChangeArrowheads="1" noChangeShapeType="1"/>
            </p:cNvSpPr>
            <p:nvPr/>
          </p:nvSpPr>
          <p:spPr>
            <a:xfrm rot="10800000">
              <a:off x="3403355" y="2491506"/>
              <a:ext cx="2337290" cy="914400"/>
            </a:xfrm>
            <a:prstGeom prst="triangle">
              <a:avLst/>
            </a:prstGeom>
            <a:solidFill>
              <a:srgbClr val="FFAB40"/>
            </a:solidFill>
            <a:ln w="12700">
              <a:solidFill>
                <a:schemeClr val="tx1"/>
              </a:solidFill>
            </a:ln>
            <a:effectLst>
              <a:outerShdw dist="63500" dir="5400000" algn="t"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lus Jakarta Sans" pitchFamily="2" charset="77"/>
                <a:cs typeface="Plus Jakarta Sans" pitchFamily="2" charset="77"/>
              </a:endParaRPr>
            </a:p>
          </p:txBody>
        </p:sp>
        <p:sp>
          <p:nvSpPr>
            <p:cNvPr id="13" name="Google Shape;131;g23ec2985a68_1_49">
              <a:extLst>
                <a:ext uri="{FF2B5EF4-FFF2-40B4-BE49-F238E27FC236}">
                  <a16:creationId xmlns:a16="http://schemas.microsoft.com/office/drawing/2014/main" id="{A79FC7B2-1CE9-89EF-E57C-5BB84B8AB878}"/>
                </a:ext>
              </a:extLst>
            </p:cNvPr>
            <p:cNvSpPr txBox="1">
              <a:spLocks noGrp="1" noRot="1" noMove="1" noResize="1" noEditPoints="1" noAdjustHandles="1" noChangeArrowheads="1" noChangeShapeType="1"/>
            </p:cNvSpPr>
            <p:nvPr/>
          </p:nvSpPr>
          <p:spPr>
            <a:xfrm>
              <a:off x="2049286" y="3405907"/>
              <a:ext cx="5045427" cy="1061799"/>
            </a:xfrm>
            <a:prstGeom prst="rect">
              <a:avLst/>
            </a:prstGeom>
            <a:noFill/>
            <a:ln>
              <a:noFill/>
            </a:ln>
            <a:effectLst/>
          </p:spPr>
          <p:txBody>
            <a:bodyPr spcFirstLastPara="1" wrap="square" lIns="91425" tIns="91425" rIns="91425" bIns="91425" anchor="t" anchorCtr="0">
              <a:spAutoFit/>
            </a:bodyPr>
            <a:lstStyle/>
            <a:p>
              <a:pPr algn="ctr">
                <a:lnSpc>
                  <a:spcPct val="150000"/>
                </a:lnSpc>
                <a:buClr>
                  <a:schemeClr val="dk1"/>
                </a:buClr>
                <a:buSzPts val="1400"/>
              </a:pPr>
              <a:r>
                <a:rPr lang="en-ID" b="1" u="none" strike="noStrike" cap="none">
                  <a:solidFill>
                    <a:srgbClr val="019FAB"/>
                  </a:solidFill>
                  <a:latin typeface="Plus Jakarta Sans" pitchFamily="2" charset="77"/>
                  <a:ea typeface="Rubik"/>
                  <a:cs typeface="Plus Jakarta Sans" pitchFamily="2" charset="77"/>
                  <a:sym typeface="Rubik"/>
                </a:rPr>
                <a:t>Objective</a:t>
              </a:r>
              <a:endParaRPr lang="en-ID" sz="1200" b="1">
                <a:solidFill>
                  <a:srgbClr val="019FAB"/>
                </a:solidFill>
                <a:latin typeface="Plus Jakarta Sans" pitchFamily="2" charset="77"/>
                <a:ea typeface="Rubik"/>
                <a:cs typeface="Plus Jakarta Sans" pitchFamily="2" charset="77"/>
                <a:sym typeface="Rubik"/>
              </a:endParaRPr>
            </a:p>
            <a:p>
              <a:pPr marL="0" marR="0" lvl="0" indent="0" algn="ctr" rtl="0">
                <a:lnSpc>
                  <a:spcPct val="150000"/>
                </a:lnSpc>
                <a:spcBef>
                  <a:spcPts val="0"/>
                </a:spcBef>
                <a:spcAft>
                  <a:spcPts val="0"/>
                </a:spcAft>
                <a:buClr>
                  <a:schemeClr val="dk1"/>
                </a:buClr>
                <a:buSzPts val="1400"/>
                <a:buFont typeface="Arial"/>
                <a:buNone/>
              </a:pPr>
              <a:r>
                <a:rPr lang="en-ID" sz="1200">
                  <a:solidFill>
                    <a:schemeClr val="dk1"/>
                  </a:solidFill>
                  <a:latin typeface="Plus Jakarta Sans" pitchFamily="2" charset="77"/>
                  <a:ea typeface="Rubik"/>
                  <a:cs typeface="Plus Jakarta Sans" pitchFamily="2" charset="77"/>
                  <a:sym typeface="Rubik"/>
                </a:rPr>
                <a:t>The objective of the project is to evaluate the business performance of Kimia Farma from 2020 to 2023. </a:t>
              </a:r>
            </a:p>
          </p:txBody>
        </p:sp>
      </p:grpSp>
      <p:sp>
        <p:nvSpPr>
          <p:cNvPr id="5" name="Google Shape;130;g23ec2985a68_1_49">
            <a:extLst>
              <a:ext uri="{FF2B5EF4-FFF2-40B4-BE49-F238E27FC236}">
                <a16:creationId xmlns:a16="http://schemas.microsoft.com/office/drawing/2014/main" id="{E45FB777-F37E-1AFE-6C4C-83B6BC30E81C}"/>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The </a:t>
            </a:r>
            <a:r>
              <a:rPr lang="en-ID" sz="2700" b="1" u="none" strike="noStrike" cap="none">
                <a:solidFill>
                  <a:srgbClr val="019FAB"/>
                </a:solidFill>
                <a:latin typeface="Plus Jakarta Sans ExtraBold" pitchFamily="2" charset="77"/>
                <a:ea typeface="Rubik"/>
                <a:cs typeface="Plus Jakarta Sans ExtraBold" pitchFamily="2" charset="77"/>
                <a:sym typeface="Rubik"/>
              </a:rPr>
              <a:t>Challenges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23ec2985a68_1_33"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13" name="Google Shape;113;g23ec2985a68_1_33"/>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sp>
        <p:nvSpPr>
          <p:cNvPr id="5" name="Rounded Rectangle 4">
            <a:extLst>
              <a:ext uri="{FF2B5EF4-FFF2-40B4-BE49-F238E27FC236}">
                <a16:creationId xmlns:a16="http://schemas.microsoft.com/office/drawing/2014/main" id="{7D2992AF-2770-4CA4-9886-F0B181F58579}"/>
              </a:ext>
            </a:extLst>
          </p:cNvPr>
          <p:cNvSpPr>
            <a:spLocks noGrp="1" noRot="1" noMove="1" noResize="1" noEditPoints="1" noAdjustHandles="1" noChangeArrowheads="1" noChangeShapeType="1"/>
          </p:cNvSpPr>
          <p:nvPr/>
        </p:nvSpPr>
        <p:spPr>
          <a:xfrm>
            <a:off x="374167" y="914961"/>
            <a:ext cx="3789217" cy="331094"/>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a:solidFill>
                  <a:schemeClr val="tx1"/>
                </a:solidFill>
                <a:latin typeface="Plus Jakarta Sans Medium" pitchFamily="2" charset="77"/>
                <a:ea typeface="Rubik"/>
                <a:cs typeface="Plus Jakarta Sans Medium" pitchFamily="2" charset="77"/>
                <a:sym typeface="Rubik"/>
              </a:rPr>
              <a:t>Tools</a:t>
            </a:r>
            <a:endParaRPr lang="en-ID" sz="1200" u="none" strike="noStrike" cap="none">
              <a:solidFill>
                <a:schemeClr val="tx1"/>
              </a:solidFill>
              <a:latin typeface="Plus Jakarta Sans Medium" pitchFamily="2" charset="77"/>
              <a:ea typeface="Rubik"/>
              <a:cs typeface="Plus Jakarta Sans Medium" pitchFamily="2" charset="77"/>
              <a:sym typeface="Rubik"/>
            </a:endParaRPr>
          </a:p>
        </p:txBody>
      </p:sp>
      <p:sp>
        <p:nvSpPr>
          <p:cNvPr id="7" name="Rounded Rectangle 6">
            <a:extLst>
              <a:ext uri="{FF2B5EF4-FFF2-40B4-BE49-F238E27FC236}">
                <a16:creationId xmlns:a16="http://schemas.microsoft.com/office/drawing/2014/main" id="{F2645F69-33EE-21E5-F55E-D5F7977424DD}"/>
              </a:ext>
            </a:extLst>
          </p:cNvPr>
          <p:cNvSpPr>
            <a:spLocks noGrp="1" noRot="1" noMove="1" noResize="1" noEditPoints="1" noAdjustHandles="1" noChangeArrowheads="1" noChangeShapeType="1"/>
          </p:cNvSpPr>
          <p:nvPr/>
        </p:nvSpPr>
        <p:spPr>
          <a:xfrm>
            <a:off x="4745182" y="914961"/>
            <a:ext cx="3789218" cy="331094"/>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Datasets</a:t>
            </a:r>
          </a:p>
        </p:txBody>
      </p:sp>
      <p:pic>
        <p:nvPicPr>
          <p:cNvPr id="15" name="Picture 14">
            <a:extLst>
              <a:ext uri="{FF2B5EF4-FFF2-40B4-BE49-F238E27FC236}">
                <a16:creationId xmlns:a16="http://schemas.microsoft.com/office/drawing/2014/main" id="{DC740120-AA54-2462-AFFA-0F44561A3A91}"/>
              </a:ext>
            </a:extLst>
          </p:cNvPr>
          <p:cNvPicPr>
            <a:picLocks noGrp="1" noRot="1" noChangeAspect="1" noMove="1" noResize="1" noEditPoints="1" noAdjustHandles="1" noChangeArrowheads="1" noChangeShapeType="1" noCrop="1"/>
          </p:cNvPicPr>
          <p:nvPr/>
        </p:nvPicPr>
        <p:blipFill>
          <a:blip r:embed="rId5"/>
          <a:srcRect/>
          <a:stretch/>
        </p:blipFill>
        <p:spPr>
          <a:xfrm>
            <a:off x="4961093" y="1536879"/>
            <a:ext cx="3357395" cy="2911307"/>
          </a:xfrm>
          <a:prstGeom prst="roundRect">
            <a:avLst>
              <a:gd name="adj" fmla="val 2503"/>
            </a:avLst>
          </a:prstGeom>
          <a:ln w="12700">
            <a:solidFill>
              <a:schemeClr val="tx1"/>
            </a:solidFill>
          </a:ln>
          <a:effectLst>
            <a:outerShdw dist="63500" dir="2700000" algn="tl" rotWithShape="0">
              <a:prstClr val="black"/>
            </a:outerShdw>
          </a:effectLst>
        </p:spPr>
      </p:pic>
      <p:sp>
        <p:nvSpPr>
          <p:cNvPr id="27" name="Rounded Rectangle 26">
            <a:extLst>
              <a:ext uri="{FF2B5EF4-FFF2-40B4-BE49-F238E27FC236}">
                <a16:creationId xmlns:a16="http://schemas.microsoft.com/office/drawing/2014/main" id="{26069DDA-0C32-4BE1-40E7-DB918AC74B2E}"/>
              </a:ext>
            </a:extLst>
          </p:cNvPr>
          <p:cNvSpPr>
            <a:spLocks noGrp="1" noRot="1" noMove="1" noResize="1" noEditPoints="1" noAdjustHandles="1" noChangeArrowheads="1" noChangeShapeType="1"/>
          </p:cNvSpPr>
          <p:nvPr/>
        </p:nvSpPr>
        <p:spPr>
          <a:xfrm>
            <a:off x="542033" y="1756405"/>
            <a:ext cx="1414548" cy="25024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D" sz="1200" i="0" u="none" strike="noStrike" cap="none">
                <a:solidFill>
                  <a:schemeClr val="tx1"/>
                </a:solidFill>
                <a:latin typeface="Plus Jakarta Sans" pitchFamily="2" charset="77"/>
                <a:ea typeface="Rubik"/>
                <a:cs typeface="Plus Jakarta Sans" pitchFamily="2" charset="77"/>
                <a:sym typeface="Rubik"/>
              </a:rPr>
              <a:t>Project platform</a:t>
            </a:r>
          </a:p>
        </p:txBody>
      </p:sp>
      <p:sp>
        <p:nvSpPr>
          <p:cNvPr id="28" name="Rounded Rectangle 27">
            <a:extLst>
              <a:ext uri="{FF2B5EF4-FFF2-40B4-BE49-F238E27FC236}">
                <a16:creationId xmlns:a16="http://schemas.microsoft.com/office/drawing/2014/main" id="{C8004BA4-295A-E5EA-595C-787EB5B2A79E}"/>
              </a:ext>
            </a:extLst>
          </p:cNvPr>
          <p:cNvSpPr>
            <a:spLocks noGrp="1" noRot="1" noMove="1" noResize="1" noEditPoints="1" noAdjustHandles="1" noChangeArrowheads="1" noChangeShapeType="1"/>
          </p:cNvSpPr>
          <p:nvPr/>
        </p:nvSpPr>
        <p:spPr>
          <a:xfrm>
            <a:off x="542033" y="2582274"/>
            <a:ext cx="1697147" cy="25024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D" sz="1200" i="0" u="none" strike="noStrike" cap="none">
                <a:solidFill>
                  <a:schemeClr val="tx1"/>
                </a:solidFill>
                <a:latin typeface="Plus Jakarta Sans" pitchFamily="2" charset="77"/>
                <a:ea typeface="Rubik"/>
                <a:cs typeface="Plus Jakarta Sans" pitchFamily="2" charset="77"/>
                <a:sym typeface="Rubik"/>
              </a:rPr>
              <a:t>Execute SQL query</a:t>
            </a:r>
          </a:p>
        </p:txBody>
      </p:sp>
      <p:sp>
        <p:nvSpPr>
          <p:cNvPr id="29" name="Rounded Rectangle 28">
            <a:extLst>
              <a:ext uri="{FF2B5EF4-FFF2-40B4-BE49-F238E27FC236}">
                <a16:creationId xmlns:a16="http://schemas.microsoft.com/office/drawing/2014/main" id="{D3E0C8BE-7365-45EF-77E0-51AEA6378474}"/>
              </a:ext>
            </a:extLst>
          </p:cNvPr>
          <p:cNvSpPr>
            <a:spLocks noGrp="1" noRot="1" noMove="1" noResize="1" noEditPoints="1" noAdjustHandles="1" noChangeArrowheads="1" noChangeShapeType="1"/>
          </p:cNvSpPr>
          <p:nvPr/>
        </p:nvSpPr>
        <p:spPr>
          <a:xfrm>
            <a:off x="542034" y="3308698"/>
            <a:ext cx="1697147" cy="25024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D" sz="1200" i="0" u="none" strike="noStrike" cap="none">
                <a:solidFill>
                  <a:schemeClr val="tx1"/>
                </a:solidFill>
                <a:latin typeface="Plus Jakarta Sans" pitchFamily="2" charset="77"/>
                <a:ea typeface="Rubik"/>
                <a:cs typeface="Plus Jakarta Sans" pitchFamily="2" charset="77"/>
                <a:sym typeface="Rubik"/>
              </a:rPr>
              <a:t>Data visualization</a:t>
            </a:r>
          </a:p>
        </p:txBody>
      </p:sp>
      <p:sp>
        <p:nvSpPr>
          <p:cNvPr id="30" name="Rounded Rectangle 29">
            <a:extLst>
              <a:ext uri="{FF2B5EF4-FFF2-40B4-BE49-F238E27FC236}">
                <a16:creationId xmlns:a16="http://schemas.microsoft.com/office/drawing/2014/main" id="{FE363166-7069-CB78-B40C-0F51DE1EF9E6}"/>
              </a:ext>
            </a:extLst>
          </p:cNvPr>
          <p:cNvSpPr>
            <a:spLocks noGrp="1" noRot="1" noMove="1" noResize="1" noEditPoints="1" noAdjustHandles="1" noChangeArrowheads="1" noChangeShapeType="1"/>
          </p:cNvSpPr>
          <p:nvPr/>
        </p:nvSpPr>
        <p:spPr>
          <a:xfrm>
            <a:off x="542034" y="4083372"/>
            <a:ext cx="1697147" cy="250245"/>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D" sz="1200" i="0" u="none" strike="noStrike" cap="none">
                <a:solidFill>
                  <a:schemeClr val="tx1"/>
                </a:solidFill>
                <a:latin typeface="Plus Jakarta Sans" pitchFamily="2" charset="77"/>
                <a:ea typeface="Rubik"/>
                <a:cs typeface="Plus Jakarta Sans" pitchFamily="2" charset="77"/>
                <a:sym typeface="Rubik"/>
              </a:rPr>
              <a:t>Documentation</a:t>
            </a:r>
          </a:p>
        </p:txBody>
      </p:sp>
      <p:cxnSp>
        <p:nvCxnSpPr>
          <p:cNvPr id="31" name="Straight Arrow Connector 30">
            <a:extLst>
              <a:ext uri="{FF2B5EF4-FFF2-40B4-BE49-F238E27FC236}">
                <a16:creationId xmlns:a16="http://schemas.microsoft.com/office/drawing/2014/main" id="{1D829FBE-940D-CABF-6939-F597FDC4FCB8}"/>
              </a:ext>
            </a:extLst>
          </p:cNvPr>
          <p:cNvCxnSpPr>
            <a:cxnSpLocks noGrp="1" noRot="1" noMove="1" noResize="1" noEditPoints="1" noAdjustHandles="1" noChangeArrowheads="1" noChangeShapeType="1"/>
            <a:stCxn id="43" idx="2"/>
            <a:endCxn id="45" idx="0"/>
          </p:cNvCxnSpPr>
          <p:nvPr/>
        </p:nvCxnSpPr>
        <p:spPr>
          <a:xfrm>
            <a:off x="3123943" y="2236363"/>
            <a:ext cx="0" cy="1858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DB484C-6BC6-E8AC-7288-3BDA22032164}"/>
              </a:ext>
            </a:extLst>
          </p:cNvPr>
          <p:cNvCxnSpPr>
            <a:cxnSpLocks noGrp="1" noRot="1" noMove="1" noResize="1" noEditPoints="1" noAdjustHandles="1" noChangeArrowheads="1" noChangeShapeType="1"/>
            <a:stCxn id="45" idx="2"/>
            <a:endCxn id="46" idx="0"/>
          </p:cNvCxnSpPr>
          <p:nvPr/>
        </p:nvCxnSpPr>
        <p:spPr>
          <a:xfrm>
            <a:off x="3123943" y="2992533"/>
            <a:ext cx="0" cy="1917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8A70A6-E0C3-59BA-CF95-1C99D102C2CE}"/>
              </a:ext>
            </a:extLst>
          </p:cNvPr>
          <p:cNvCxnSpPr>
            <a:cxnSpLocks noGrp="1" noRot="1" noMove="1" noResize="1" noEditPoints="1" noAdjustHandles="1" noChangeArrowheads="1" noChangeShapeType="1"/>
            <a:stCxn id="46" idx="2"/>
            <a:endCxn id="47" idx="0"/>
          </p:cNvCxnSpPr>
          <p:nvPr/>
        </p:nvCxnSpPr>
        <p:spPr>
          <a:xfrm>
            <a:off x="3123943" y="3683313"/>
            <a:ext cx="0" cy="1917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EF09C4D-353E-F217-2D68-62667BCE9D71}"/>
              </a:ext>
            </a:extLst>
          </p:cNvPr>
          <p:cNvGrpSpPr>
            <a:grpSpLocks noGrp="1" noUngrp="1" noRot="1" noMove="1" noResize="1"/>
          </p:cNvGrpSpPr>
          <p:nvPr/>
        </p:nvGrpSpPr>
        <p:grpSpPr>
          <a:xfrm>
            <a:off x="2529583" y="1539105"/>
            <a:ext cx="1188720" cy="697258"/>
            <a:chOff x="2679895" y="1726995"/>
            <a:chExt cx="1188720" cy="697258"/>
          </a:xfrm>
        </p:grpSpPr>
        <p:pic>
          <p:nvPicPr>
            <p:cNvPr id="17" name="Picture 16" descr="A logo of a cloud platform&#10;&#10;Description automatically generated">
              <a:extLst>
                <a:ext uri="{FF2B5EF4-FFF2-40B4-BE49-F238E27FC236}">
                  <a16:creationId xmlns:a16="http://schemas.microsoft.com/office/drawing/2014/main" id="{87734A19-292C-166D-634B-3B3E3E161EC7}"/>
                </a:ext>
              </a:extLst>
            </p:cNvPr>
            <p:cNvPicPr>
              <a:picLocks noGrp="1" noRot="1" noChangeAspect="1" noMove="1" noResize="1" noEditPoints="1" noAdjustHandles="1" noChangeArrowheads="1" noChangeShapeType="1" noCrop="1"/>
            </p:cNvPicPr>
            <p:nvPr/>
          </p:nvPicPr>
          <p:blipFill rotWithShape="1">
            <a:blip r:embed="rId6"/>
            <a:srcRect l="5847" t="7982" r="4892" b="5037"/>
            <a:stretch/>
          </p:blipFill>
          <p:spPr>
            <a:xfrm>
              <a:off x="2810255" y="1787955"/>
              <a:ext cx="957073" cy="575912"/>
            </a:xfrm>
            <a:prstGeom prst="rect">
              <a:avLst/>
            </a:prstGeom>
          </p:spPr>
        </p:pic>
        <p:sp>
          <p:nvSpPr>
            <p:cNvPr id="43" name="Rounded Rectangle 42">
              <a:extLst>
                <a:ext uri="{FF2B5EF4-FFF2-40B4-BE49-F238E27FC236}">
                  <a16:creationId xmlns:a16="http://schemas.microsoft.com/office/drawing/2014/main" id="{E8D360F6-7E3E-DABE-E574-02921246B442}"/>
                </a:ext>
              </a:extLst>
            </p:cNvPr>
            <p:cNvSpPr>
              <a:spLocks noGrp="1" noRot="1" noMove="1" noResize="1" noEditPoints="1" noAdjustHandles="1" noChangeArrowheads="1" noChangeShapeType="1"/>
            </p:cNvSpPr>
            <p:nvPr/>
          </p:nvSpPr>
          <p:spPr>
            <a:xfrm>
              <a:off x="2679895" y="1726995"/>
              <a:ext cx="1188720" cy="697258"/>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B46E15FF-7F60-5ACA-7E1D-0D9B95FEBA6A}"/>
              </a:ext>
            </a:extLst>
          </p:cNvPr>
          <p:cNvGrpSpPr>
            <a:grpSpLocks noGrp="1" noUngrp="1" noRot="1" noMove="1" noResize="1"/>
          </p:cNvGrpSpPr>
          <p:nvPr/>
        </p:nvGrpSpPr>
        <p:grpSpPr>
          <a:xfrm>
            <a:off x="2529583" y="2422261"/>
            <a:ext cx="1188720" cy="570272"/>
            <a:chOff x="2679895" y="2566822"/>
            <a:chExt cx="1188720" cy="570272"/>
          </a:xfrm>
        </p:grpSpPr>
        <p:pic>
          <p:nvPicPr>
            <p:cNvPr id="19" name="Picture 18" descr="A blue hexagon with a magnifying glass and grey text&#10;&#10;Description automatically generated">
              <a:extLst>
                <a:ext uri="{FF2B5EF4-FFF2-40B4-BE49-F238E27FC236}">
                  <a16:creationId xmlns:a16="http://schemas.microsoft.com/office/drawing/2014/main" id="{C2EB35EC-FCB7-4BFA-DD7A-ACFD6896D689}"/>
                </a:ext>
              </a:extLst>
            </p:cNvPr>
            <p:cNvPicPr>
              <a:picLocks noGrp="1" noRot="1" noChangeAspect="1" noMove="1" noResize="1" noEditPoints="1" noAdjustHandles="1" noChangeArrowheads="1" noChangeShapeType="1" noCrop="1"/>
            </p:cNvPicPr>
            <p:nvPr/>
          </p:nvPicPr>
          <p:blipFill rotWithShape="1">
            <a:blip r:embed="rId7"/>
            <a:srcRect l="9077" t="24822" r="9889" b="28699"/>
            <a:stretch/>
          </p:blipFill>
          <p:spPr>
            <a:xfrm>
              <a:off x="2810255" y="2638356"/>
              <a:ext cx="957073" cy="412028"/>
            </a:xfrm>
            <a:prstGeom prst="rect">
              <a:avLst/>
            </a:prstGeom>
          </p:spPr>
        </p:pic>
        <p:sp>
          <p:nvSpPr>
            <p:cNvPr id="45" name="Rounded Rectangle 44">
              <a:extLst>
                <a:ext uri="{FF2B5EF4-FFF2-40B4-BE49-F238E27FC236}">
                  <a16:creationId xmlns:a16="http://schemas.microsoft.com/office/drawing/2014/main" id="{10621297-ED6F-ED17-1171-5AAA1C7DA980}"/>
                </a:ext>
              </a:extLst>
            </p:cNvPr>
            <p:cNvSpPr>
              <a:spLocks noGrp="1" noRot="1" noMove="1" noResize="1" noEditPoints="1" noAdjustHandles="1" noChangeArrowheads="1" noChangeShapeType="1"/>
            </p:cNvSpPr>
            <p:nvPr/>
          </p:nvSpPr>
          <p:spPr>
            <a:xfrm>
              <a:off x="2679895" y="2566822"/>
              <a:ext cx="1188720" cy="570272"/>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80EEA6F4-BDFD-7A91-D3B8-BB3F81E14DBD}"/>
              </a:ext>
            </a:extLst>
          </p:cNvPr>
          <p:cNvGrpSpPr>
            <a:grpSpLocks noGrp="1" noUngrp="1" noRot="1" noMove="1" noResize="1"/>
          </p:cNvGrpSpPr>
          <p:nvPr/>
        </p:nvGrpSpPr>
        <p:grpSpPr>
          <a:xfrm>
            <a:off x="2529583" y="3184329"/>
            <a:ext cx="1188720" cy="498984"/>
            <a:chOff x="2679895" y="3207327"/>
            <a:chExt cx="1188720" cy="498984"/>
          </a:xfrm>
        </p:grpSpPr>
        <p:pic>
          <p:nvPicPr>
            <p:cNvPr id="23" name="Picture 22" descr="A couple of circles on a white background&#10;&#10;Description automatically generated">
              <a:extLst>
                <a:ext uri="{FF2B5EF4-FFF2-40B4-BE49-F238E27FC236}">
                  <a16:creationId xmlns:a16="http://schemas.microsoft.com/office/drawing/2014/main" id="{96B7A55C-CF8A-D8B5-9A94-9482FB5AD651}"/>
                </a:ext>
              </a:extLst>
            </p:cNvPr>
            <p:cNvPicPr>
              <a:picLocks noGrp="1" noRot="1" noChangeAspect="1" noMove="1" noResize="1" noEditPoints="1" noAdjustHandles="1" noChangeArrowheads="1" noChangeShapeType="1" noCrop="1"/>
            </p:cNvPicPr>
            <p:nvPr/>
          </p:nvPicPr>
          <p:blipFill>
            <a:blip r:embed="rId8"/>
            <a:stretch>
              <a:fillRect/>
            </a:stretch>
          </p:blipFill>
          <p:spPr>
            <a:xfrm>
              <a:off x="2810255" y="3324873"/>
              <a:ext cx="957073" cy="250244"/>
            </a:xfrm>
            <a:prstGeom prst="rect">
              <a:avLst/>
            </a:prstGeom>
          </p:spPr>
        </p:pic>
        <p:sp>
          <p:nvSpPr>
            <p:cNvPr id="46" name="Rounded Rectangle 45">
              <a:extLst>
                <a:ext uri="{FF2B5EF4-FFF2-40B4-BE49-F238E27FC236}">
                  <a16:creationId xmlns:a16="http://schemas.microsoft.com/office/drawing/2014/main" id="{1CAB20DC-3A65-F99C-534F-5DF619BBB6D5}"/>
                </a:ext>
              </a:extLst>
            </p:cNvPr>
            <p:cNvSpPr>
              <a:spLocks noGrp="1" noRot="1" noMove="1" noResize="1" noEditPoints="1" noAdjustHandles="1" noChangeArrowheads="1" noChangeShapeType="1"/>
            </p:cNvSpPr>
            <p:nvPr/>
          </p:nvSpPr>
          <p:spPr>
            <a:xfrm>
              <a:off x="2679895" y="3207327"/>
              <a:ext cx="1188720" cy="498984"/>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4AC3728D-2E83-A2DD-109D-A51BA4356B41}"/>
              </a:ext>
            </a:extLst>
          </p:cNvPr>
          <p:cNvGrpSpPr>
            <a:grpSpLocks noGrp="1" noUngrp="1" noRot="1" noMove="1" noResize="1"/>
          </p:cNvGrpSpPr>
          <p:nvPr/>
        </p:nvGrpSpPr>
        <p:grpSpPr>
          <a:xfrm>
            <a:off x="2529583" y="3875109"/>
            <a:ext cx="1188720" cy="657010"/>
            <a:chOff x="2679895" y="4231044"/>
            <a:chExt cx="1188720" cy="657010"/>
          </a:xfrm>
        </p:grpSpPr>
        <p:pic>
          <p:nvPicPr>
            <p:cNvPr id="25" name="Picture 24" descr="A black background with a black square&#10;&#10;Description automatically generated with medium confidence">
              <a:extLst>
                <a:ext uri="{FF2B5EF4-FFF2-40B4-BE49-F238E27FC236}">
                  <a16:creationId xmlns:a16="http://schemas.microsoft.com/office/drawing/2014/main" id="{2E49781B-5171-BD34-B529-429F209476B9}"/>
                </a:ext>
              </a:extLst>
            </p:cNvPr>
            <p:cNvPicPr>
              <a:picLocks noGrp="1" noRot="1" noChangeAspect="1" noMove="1" noResize="1" noEditPoints="1" noAdjustHandles="1" noChangeArrowheads="1" noChangeShapeType="1" noCrop="1"/>
            </p:cNvPicPr>
            <p:nvPr/>
          </p:nvPicPr>
          <p:blipFill rotWithShape="1">
            <a:blip r:embed="rId9"/>
            <a:srcRect l="17468" r="17249"/>
            <a:stretch/>
          </p:blipFill>
          <p:spPr>
            <a:xfrm>
              <a:off x="2999230" y="4307363"/>
              <a:ext cx="579121" cy="498984"/>
            </a:xfrm>
            <a:prstGeom prst="rect">
              <a:avLst/>
            </a:prstGeom>
          </p:spPr>
        </p:pic>
        <p:sp>
          <p:nvSpPr>
            <p:cNvPr id="47" name="Rounded Rectangle 46">
              <a:extLst>
                <a:ext uri="{FF2B5EF4-FFF2-40B4-BE49-F238E27FC236}">
                  <a16:creationId xmlns:a16="http://schemas.microsoft.com/office/drawing/2014/main" id="{F877E275-808D-CA11-2946-FA033823C47B}"/>
                </a:ext>
              </a:extLst>
            </p:cNvPr>
            <p:cNvSpPr>
              <a:spLocks noGrp="1" noRot="1" noMove="1" noResize="1" noEditPoints="1" noAdjustHandles="1" noChangeArrowheads="1" noChangeShapeType="1"/>
            </p:cNvSpPr>
            <p:nvPr/>
          </p:nvSpPr>
          <p:spPr>
            <a:xfrm>
              <a:off x="2679895" y="4231044"/>
              <a:ext cx="1188720" cy="657010"/>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Google Shape;130;g23ec2985a68_1_49">
            <a:extLst>
              <a:ext uri="{FF2B5EF4-FFF2-40B4-BE49-F238E27FC236}">
                <a16:creationId xmlns:a16="http://schemas.microsoft.com/office/drawing/2014/main" id="{61A60561-650C-D2F1-B779-419E40DB3250}"/>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Tools and </a:t>
            </a:r>
            <a:r>
              <a:rPr lang="en-ID" sz="2700" b="1" u="none" strike="noStrike" cap="none">
                <a:solidFill>
                  <a:srgbClr val="019FAB"/>
                </a:solidFill>
                <a:latin typeface="Plus Jakarta Sans ExtraBold" pitchFamily="2" charset="77"/>
                <a:ea typeface="Rubik"/>
                <a:cs typeface="Plus Jakarta Sans ExtraBold" pitchFamily="2" charset="77"/>
                <a:sym typeface="Rubik"/>
              </a:rPr>
              <a:t>Datasets</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p>
        </p:txBody>
      </p:sp>
      <p:sp>
        <p:nvSpPr>
          <p:cNvPr id="64" name="TextBox 63">
            <a:extLst>
              <a:ext uri="{FF2B5EF4-FFF2-40B4-BE49-F238E27FC236}">
                <a16:creationId xmlns:a16="http://schemas.microsoft.com/office/drawing/2014/main" id="{FDFDC28B-2C4D-7635-0436-A0241FF47C3D}"/>
              </a:ext>
            </a:extLst>
          </p:cNvPr>
          <p:cNvSpPr txBox="1">
            <a:spLocks noGrp="1" noRot="1" noMove="1" noResize="1" noEditPoints="1" noAdjustHandles="1" noChangeArrowheads="1" noChangeShapeType="1"/>
          </p:cNvSpPr>
          <p:nvPr/>
        </p:nvSpPr>
        <p:spPr>
          <a:xfrm>
            <a:off x="5495085" y="4616650"/>
            <a:ext cx="2044149"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Lucid Chart  (</a:t>
            </a:r>
            <a:r>
              <a:rPr lang="en-US" sz="700" i="1">
                <a:latin typeface="Plus Jakarta Sans" pitchFamily="2" charset="77"/>
                <a:cs typeface="Plus Jakarta Sans" pitchFamily="2" charset="77"/>
                <a:hlinkClick r:id="rId10"/>
              </a:rPr>
              <a:t>Link</a:t>
            </a:r>
            <a:r>
              <a:rPr lang="en-US" sz="700">
                <a:latin typeface="Plus Jakarta Sans" pitchFamily="2" charset="77"/>
                <a:cs typeface="Plus Jakarta Sans" pitchFamily="2" charset="77"/>
              </a:rPr>
              <a:t>).</a:t>
            </a:r>
          </a:p>
        </p:txBody>
      </p:sp>
    </p:spTree>
    <p:extLst>
      <p:ext uri="{BB962C8B-B14F-4D97-AF65-F5344CB8AC3E}">
        <p14:creationId xmlns:p14="http://schemas.microsoft.com/office/powerpoint/2010/main" val="851560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23ec2985a68_1_33"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13" name="Google Shape;113;g23ec2985a68_1_33"/>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pSp>
        <p:nvGrpSpPr>
          <p:cNvPr id="9" name="Group 8">
            <a:extLst>
              <a:ext uri="{FF2B5EF4-FFF2-40B4-BE49-F238E27FC236}">
                <a16:creationId xmlns:a16="http://schemas.microsoft.com/office/drawing/2014/main" id="{D135E825-8904-1788-D01C-63F3B090D622}"/>
              </a:ext>
            </a:extLst>
          </p:cNvPr>
          <p:cNvGrpSpPr>
            <a:grpSpLocks noGrp="1" noUngrp="1" noRot="1" noMove="1" noResize="1"/>
          </p:cNvGrpSpPr>
          <p:nvPr/>
        </p:nvGrpSpPr>
        <p:grpSpPr>
          <a:xfrm>
            <a:off x="382812" y="911920"/>
            <a:ext cx="8196139" cy="1495755"/>
            <a:chOff x="478939" y="1099409"/>
            <a:chExt cx="8196139" cy="1495755"/>
          </a:xfrm>
        </p:grpSpPr>
        <p:cxnSp>
          <p:nvCxnSpPr>
            <p:cNvPr id="74" name="Straight Arrow Connector 73">
              <a:extLst>
                <a:ext uri="{FF2B5EF4-FFF2-40B4-BE49-F238E27FC236}">
                  <a16:creationId xmlns:a16="http://schemas.microsoft.com/office/drawing/2014/main" id="{8ECF69E3-67A8-6152-9EA9-71BD58542B3D}"/>
                </a:ext>
              </a:extLst>
            </p:cNvPr>
            <p:cNvCxnSpPr>
              <a:cxnSpLocks noGrp="1" noRot="1" noMove="1" noResize="1" noEditPoints="1" noAdjustHandles="1" noChangeArrowheads="1" noChangeShapeType="1"/>
            </p:cNvCxnSpPr>
            <p:nvPr/>
          </p:nvCxnSpPr>
          <p:spPr>
            <a:xfrm flipH="1">
              <a:off x="6630355" y="2295014"/>
              <a:ext cx="1972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684086C-433C-F745-831D-9ED72828AB74}"/>
                </a:ext>
              </a:extLst>
            </p:cNvPr>
            <p:cNvCxnSpPr>
              <a:cxnSpLocks noGrp="1" noRot="1" noMove="1" noResize="1" noEditPoints="1" noAdjustHandles="1" noChangeArrowheads="1" noChangeShapeType="1"/>
            </p:cNvCxnSpPr>
            <p:nvPr/>
          </p:nvCxnSpPr>
          <p:spPr>
            <a:xfrm flipH="1">
              <a:off x="4532617" y="2295014"/>
              <a:ext cx="19722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11FF07A-1737-2A48-B944-5FB47E6C9B81}"/>
                </a:ext>
              </a:extLst>
            </p:cNvPr>
            <p:cNvCxnSpPr>
              <a:cxnSpLocks noGrp="1" noRot="1" noMove="1" noResize="1" noEditPoints="1" noAdjustHandles="1" noChangeArrowheads="1" noChangeShapeType="1"/>
            </p:cNvCxnSpPr>
            <p:nvPr/>
          </p:nvCxnSpPr>
          <p:spPr>
            <a:xfrm flipH="1">
              <a:off x="2434873" y="2295014"/>
              <a:ext cx="19722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86AA9E96-0DCB-ACDD-632C-E0EE431A7DE1}"/>
                </a:ext>
              </a:extLst>
            </p:cNvPr>
            <p:cNvSpPr>
              <a:spLocks noGrp="1" noRot="1" noMove="1" noResize="1" noEditPoints="1" noAdjustHandles="1" noChangeArrowheads="1" noChangeShapeType="1"/>
            </p:cNvSpPr>
            <p:nvPr/>
          </p:nvSpPr>
          <p:spPr>
            <a:xfrm>
              <a:off x="478939" y="1102851"/>
              <a:ext cx="1900518"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Prepare the dataset</a:t>
              </a:r>
            </a:p>
          </p:txBody>
        </p:sp>
        <p:sp>
          <p:nvSpPr>
            <p:cNvPr id="3" name="Rounded Rectangle 2">
              <a:extLst>
                <a:ext uri="{FF2B5EF4-FFF2-40B4-BE49-F238E27FC236}">
                  <a16:creationId xmlns:a16="http://schemas.microsoft.com/office/drawing/2014/main" id="{CC4CF430-149E-EDBD-8A20-4ED4CBB10AAE}"/>
                </a:ext>
              </a:extLst>
            </p:cNvPr>
            <p:cNvSpPr>
              <a:spLocks noGrp="1" noRot="1" noMove="1" noResize="1" noEditPoints="1" noAdjustHandles="1" noChangeArrowheads="1" noChangeShapeType="1"/>
            </p:cNvSpPr>
            <p:nvPr/>
          </p:nvSpPr>
          <p:spPr>
            <a:xfrm>
              <a:off x="2576680" y="1102851"/>
              <a:ext cx="1900518"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Create GCP Project:</a:t>
              </a:r>
            </a:p>
            <a:p>
              <a:pPr algn="ctr"/>
              <a:r>
                <a:rPr lang="en-ID" sz="1200">
                  <a:solidFill>
                    <a:schemeClr val="tx1"/>
                  </a:solidFill>
                  <a:latin typeface="Plus Jakarta Sans Medium" pitchFamily="2" charset="77"/>
                  <a:ea typeface="Rubik"/>
                  <a:cs typeface="Plus Jakarta Sans Medium" pitchFamily="2" charset="77"/>
                  <a:sym typeface="Rubik"/>
                </a:rPr>
                <a:t>‘</a:t>
              </a:r>
              <a:r>
                <a:rPr lang="en-ID" sz="1200" u="none" strike="noStrike" cap="none">
                  <a:solidFill>
                    <a:schemeClr val="tx1"/>
                  </a:solidFill>
                  <a:latin typeface="Plus Jakarta Sans Medium" pitchFamily="2" charset="77"/>
                  <a:ea typeface="Rubik"/>
                  <a:cs typeface="Plus Jakarta Sans Medium" pitchFamily="2" charset="77"/>
                  <a:sym typeface="Rubik"/>
                </a:rPr>
                <a:t>Rakamin KF Analytics’</a:t>
              </a:r>
            </a:p>
          </p:txBody>
        </p:sp>
        <p:sp>
          <p:nvSpPr>
            <p:cNvPr id="4" name="Rounded Rectangle 3">
              <a:extLst>
                <a:ext uri="{FF2B5EF4-FFF2-40B4-BE49-F238E27FC236}">
                  <a16:creationId xmlns:a16="http://schemas.microsoft.com/office/drawing/2014/main" id="{B2AF69C6-BD2B-C0BA-5FDD-F6AB12C94B06}"/>
                </a:ext>
              </a:extLst>
            </p:cNvPr>
            <p:cNvSpPr>
              <a:spLocks noGrp="1" noRot="1" noMove="1" noResize="1" noEditPoints="1" noAdjustHandles="1" noChangeArrowheads="1" noChangeShapeType="1"/>
            </p:cNvSpPr>
            <p:nvPr/>
          </p:nvSpPr>
          <p:spPr>
            <a:xfrm>
              <a:off x="4674421" y="1099409"/>
              <a:ext cx="1900518"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a:solidFill>
                    <a:schemeClr val="tx1"/>
                  </a:solidFill>
                  <a:latin typeface="Plus Jakarta Sans Medium" pitchFamily="2" charset="77"/>
                  <a:ea typeface="Rubik"/>
                  <a:cs typeface="Plus Jakarta Sans Medium" pitchFamily="2" charset="77"/>
                  <a:sym typeface="Rubik"/>
                </a:rPr>
                <a:t>Open BigQuery Console</a:t>
              </a:r>
              <a:endParaRPr lang="en-ID" sz="1200" u="none" strike="noStrike" cap="none">
                <a:solidFill>
                  <a:schemeClr val="tx1"/>
                </a:solidFill>
                <a:latin typeface="Plus Jakarta Sans Medium" pitchFamily="2" charset="77"/>
                <a:ea typeface="Rubik"/>
                <a:cs typeface="Plus Jakarta Sans Medium" pitchFamily="2" charset="77"/>
                <a:sym typeface="Rubik"/>
              </a:endParaRPr>
            </a:p>
          </p:txBody>
        </p:sp>
        <p:sp>
          <p:nvSpPr>
            <p:cNvPr id="5" name="Rounded Rectangle 4">
              <a:extLst>
                <a:ext uri="{FF2B5EF4-FFF2-40B4-BE49-F238E27FC236}">
                  <a16:creationId xmlns:a16="http://schemas.microsoft.com/office/drawing/2014/main" id="{00B699D7-30B7-64F3-69A0-E59C318F05B8}"/>
                </a:ext>
              </a:extLst>
            </p:cNvPr>
            <p:cNvSpPr>
              <a:spLocks noGrp="1" noRot="1" noMove="1" noResize="1" noEditPoints="1" noAdjustHandles="1" noChangeArrowheads="1" noChangeShapeType="1"/>
            </p:cNvSpPr>
            <p:nvPr/>
          </p:nvSpPr>
          <p:spPr>
            <a:xfrm>
              <a:off x="6774561" y="1099409"/>
              <a:ext cx="1900517" cy="600300"/>
            </a:xfrm>
            <a:prstGeom prst="roundRect">
              <a:avLst/>
            </a:prstGeom>
            <a:solidFill>
              <a:srgbClr val="019FAB"/>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a:solidFill>
                    <a:schemeClr val="tx1"/>
                  </a:solidFill>
                  <a:latin typeface="Plus Jakarta Sans Medium" pitchFamily="2" charset="77"/>
                  <a:ea typeface="Rubik"/>
                  <a:cs typeface="Plus Jakarta Sans Medium" pitchFamily="2" charset="77"/>
                  <a:sym typeface="Rubik"/>
                </a:rPr>
                <a:t>Create a Dataset:</a:t>
              </a:r>
            </a:p>
            <a:p>
              <a:pPr algn="ctr"/>
              <a:r>
                <a:rPr lang="en-ID" sz="1200">
                  <a:solidFill>
                    <a:schemeClr val="tx1"/>
                  </a:solidFill>
                  <a:latin typeface="Plus Jakarta Sans Medium" pitchFamily="2" charset="77"/>
                  <a:ea typeface="Rubik"/>
                  <a:cs typeface="Plus Jakarta Sans Medium" pitchFamily="2" charset="77"/>
                  <a:sym typeface="Rubik"/>
                </a:rPr>
                <a:t>‘</a:t>
              </a:r>
              <a:r>
                <a:rPr lang="en-ID" sz="1200" u="none" strike="noStrike" cap="none">
                  <a:solidFill>
                    <a:schemeClr val="tx1"/>
                  </a:solidFill>
                  <a:latin typeface="Plus Jakarta Sans Medium" pitchFamily="2" charset="77"/>
                  <a:ea typeface="Rubik"/>
                  <a:cs typeface="Plus Jakarta Sans Medium" pitchFamily="2" charset="77"/>
                  <a:sym typeface="Rubik"/>
                </a:rPr>
                <a:t>kimia_farma’</a:t>
              </a:r>
            </a:p>
          </p:txBody>
        </p:sp>
        <p:cxnSp>
          <p:nvCxnSpPr>
            <p:cNvPr id="7" name="Straight Arrow Connector 6">
              <a:extLst>
                <a:ext uri="{FF2B5EF4-FFF2-40B4-BE49-F238E27FC236}">
                  <a16:creationId xmlns:a16="http://schemas.microsoft.com/office/drawing/2014/main" id="{D9777416-2680-8D14-3475-5A1A72B6F163}"/>
                </a:ext>
              </a:extLst>
            </p:cNvPr>
            <p:cNvCxnSpPr>
              <a:cxnSpLocks noGrp="1" noRot="1" noMove="1" noResize="1" noEditPoints="1" noAdjustHandles="1" noChangeArrowheads="1" noChangeShapeType="1"/>
              <a:stCxn id="2" idx="3"/>
              <a:endCxn id="3" idx="1"/>
            </p:cNvCxnSpPr>
            <p:nvPr/>
          </p:nvCxnSpPr>
          <p:spPr>
            <a:xfrm>
              <a:off x="2379457" y="1403001"/>
              <a:ext cx="19722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85A24E4C-B2BA-6B5C-C74B-A5B2F3375718}"/>
                </a:ext>
              </a:extLst>
            </p:cNvPr>
            <p:cNvSpPr>
              <a:spLocks noGrp="1" noRot="1" noMove="1" noResize="1" noEditPoints="1" noAdjustHandles="1" noChangeArrowheads="1" noChangeShapeType="1"/>
            </p:cNvSpPr>
            <p:nvPr/>
          </p:nvSpPr>
          <p:spPr>
            <a:xfrm>
              <a:off x="6772160" y="1994864"/>
              <a:ext cx="1900518" cy="6003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Import data into BigQuery</a:t>
              </a:r>
            </a:p>
          </p:txBody>
        </p:sp>
        <p:sp>
          <p:nvSpPr>
            <p:cNvPr id="26" name="Rounded Rectangle 25">
              <a:extLst>
                <a:ext uri="{FF2B5EF4-FFF2-40B4-BE49-F238E27FC236}">
                  <a16:creationId xmlns:a16="http://schemas.microsoft.com/office/drawing/2014/main" id="{CF7D0B23-E693-1718-22B1-F9997519C83F}"/>
                </a:ext>
              </a:extLst>
            </p:cNvPr>
            <p:cNvSpPr>
              <a:spLocks noGrp="1" noRot="1" noMove="1" noResize="1" noEditPoints="1" noAdjustHandles="1" noChangeArrowheads="1" noChangeShapeType="1"/>
            </p:cNvSpPr>
            <p:nvPr/>
          </p:nvSpPr>
          <p:spPr>
            <a:xfrm>
              <a:off x="4674421" y="1994864"/>
              <a:ext cx="1900518" cy="6003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Verify import</a:t>
              </a:r>
            </a:p>
          </p:txBody>
        </p:sp>
        <p:sp>
          <p:nvSpPr>
            <p:cNvPr id="27" name="Rounded Rectangle 26">
              <a:extLst>
                <a:ext uri="{FF2B5EF4-FFF2-40B4-BE49-F238E27FC236}">
                  <a16:creationId xmlns:a16="http://schemas.microsoft.com/office/drawing/2014/main" id="{E92578C9-A779-A4F5-791F-E61A332D5D9E}"/>
                </a:ext>
              </a:extLst>
            </p:cNvPr>
            <p:cNvSpPr>
              <a:spLocks noGrp="1" noRot="1" noMove="1" noResize="1" noEditPoints="1" noAdjustHandles="1" noChangeArrowheads="1" noChangeShapeType="1"/>
            </p:cNvSpPr>
            <p:nvPr/>
          </p:nvSpPr>
          <p:spPr>
            <a:xfrm>
              <a:off x="2576680" y="1994864"/>
              <a:ext cx="1900518" cy="6003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u="none" strike="noStrike" cap="none">
                  <a:solidFill>
                    <a:schemeClr val="tx1"/>
                  </a:solidFill>
                  <a:latin typeface="Plus Jakarta Sans Medium" pitchFamily="2" charset="77"/>
                  <a:ea typeface="Rubik"/>
                  <a:cs typeface="Plus Jakarta Sans Medium" pitchFamily="2" charset="77"/>
                  <a:sym typeface="Rubik"/>
                </a:rPr>
                <a:t>Data validation</a:t>
              </a:r>
            </a:p>
          </p:txBody>
        </p:sp>
        <p:sp>
          <p:nvSpPr>
            <p:cNvPr id="28" name="Rounded Rectangle 27">
              <a:extLst>
                <a:ext uri="{FF2B5EF4-FFF2-40B4-BE49-F238E27FC236}">
                  <a16:creationId xmlns:a16="http://schemas.microsoft.com/office/drawing/2014/main" id="{B5A7A97F-8D1D-298D-7DF3-B3845D2F1AB1}"/>
                </a:ext>
              </a:extLst>
            </p:cNvPr>
            <p:cNvSpPr>
              <a:spLocks noGrp="1" noRot="1" noMove="1" noResize="1" noEditPoints="1" noAdjustHandles="1" noChangeArrowheads="1" noChangeShapeType="1"/>
            </p:cNvSpPr>
            <p:nvPr/>
          </p:nvSpPr>
          <p:spPr>
            <a:xfrm>
              <a:off x="478939" y="1994864"/>
              <a:ext cx="1900518" cy="600300"/>
            </a:xfrm>
            <a:prstGeom prst="roundRect">
              <a:avLst/>
            </a:prstGeom>
            <a:solidFill>
              <a:srgbClr val="FFAB40"/>
            </a:solidFill>
            <a:ln w="12700">
              <a:solidFill>
                <a:schemeClr val="tx1"/>
              </a:solidFill>
            </a:ln>
            <a:effectLst>
              <a:outerShdw dist="63500" dir="2700000" algn="tl"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a:solidFill>
                    <a:schemeClr val="tx1"/>
                  </a:solidFill>
                  <a:latin typeface="Plus Jakarta Sans Medium" pitchFamily="2" charset="77"/>
                  <a:ea typeface="Rubik"/>
                  <a:cs typeface="Plus Jakarta Sans Medium" pitchFamily="2" charset="77"/>
                  <a:sym typeface="Rubik"/>
                </a:rPr>
                <a:t>Run SQL query:</a:t>
              </a:r>
            </a:p>
            <a:p>
              <a:pPr algn="ctr"/>
              <a:r>
                <a:rPr lang="en-ID" sz="1200">
                  <a:solidFill>
                    <a:schemeClr val="tx1"/>
                  </a:solidFill>
                  <a:latin typeface="Plus Jakarta Sans Medium" pitchFamily="2" charset="77"/>
                  <a:ea typeface="Rubik"/>
                  <a:cs typeface="Plus Jakarta Sans Medium" pitchFamily="2" charset="77"/>
                  <a:sym typeface="Rubik"/>
                </a:rPr>
                <a:t>Create new table</a:t>
              </a:r>
              <a:endParaRPr lang="en-ID" sz="1200" u="none" strike="noStrike" cap="none">
                <a:solidFill>
                  <a:schemeClr val="tx1"/>
                </a:solidFill>
                <a:latin typeface="Plus Jakarta Sans Medium" pitchFamily="2" charset="77"/>
                <a:ea typeface="Rubik"/>
                <a:cs typeface="Plus Jakarta Sans Medium" pitchFamily="2" charset="77"/>
                <a:sym typeface="Rubik"/>
              </a:endParaRPr>
            </a:p>
          </p:txBody>
        </p:sp>
        <p:cxnSp>
          <p:nvCxnSpPr>
            <p:cNvPr id="57" name="Straight Arrow Connector 56">
              <a:extLst>
                <a:ext uri="{FF2B5EF4-FFF2-40B4-BE49-F238E27FC236}">
                  <a16:creationId xmlns:a16="http://schemas.microsoft.com/office/drawing/2014/main" id="{2640382B-3842-6AC9-D34E-10237BB1A1D5}"/>
                </a:ext>
              </a:extLst>
            </p:cNvPr>
            <p:cNvCxnSpPr>
              <a:cxnSpLocks noGrp="1" noRot="1" noMove="1" noResize="1" noEditPoints="1" noAdjustHandles="1" noChangeArrowheads="1" noChangeShapeType="1"/>
              <a:stCxn id="3" idx="3"/>
              <a:endCxn id="4" idx="1"/>
            </p:cNvCxnSpPr>
            <p:nvPr/>
          </p:nvCxnSpPr>
          <p:spPr>
            <a:xfrm flipV="1">
              <a:off x="4477198" y="1399559"/>
              <a:ext cx="197223" cy="34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C56A570-51F8-D030-5894-666079C2E03E}"/>
                </a:ext>
              </a:extLst>
            </p:cNvPr>
            <p:cNvCxnSpPr>
              <a:cxnSpLocks noGrp="1" noRot="1" noMove="1" noResize="1" noEditPoints="1" noAdjustHandles="1" noChangeArrowheads="1" noChangeShapeType="1"/>
              <a:stCxn id="4" idx="3"/>
              <a:endCxn id="5" idx="1"/>
            </p:cNvCxnSpPr>
            <p:nvPr/>
          </p:nvCxnSpPr>
          <p:spPr>
            <a:xfrm>
              <a:off x="6574939" y="1399559"/>
              <a:ext cx="19962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C75E2A6-ECA5-9646-4D52-CBAAD1814B55}"/>
                </a:ext>
              </a:extLst>
            </p:cNvPr>
            <p:cNvCxnSpPr>
              <a:cxnSpLocks noGrp="1" noRot="1" noMove="1" noResize="1" noEditPoints="1" noAdjustHandles="1" noChangeArrowheads="1" noChangeShapeType="1"/>
              <a:endCxn id="25" idx="0"/>
            </p:cNvCxnSpPr>
            <p:nvPr/>
          </p:nvCxnSpPr>
          <p:spPr>
            <a:xfrm>
              <a:off x="7722419" y="1699709"/>
              <a:ext cx="0" cy="2951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4" name="Picture 83" descr="A screenshot of a computer&#10;&#10;Description automatically generated">
            <a:extLst>
              <a:ext uri="{FF2B5EF4-FFF2-40B4-BE49-F238E27FC236}">
                <a16:creationId xmlns:a16="http://schemas.microsoft.com/office/drawing/2014/main" id="{D9F95A5A-E19D-06CF-E043-BC99671F3B12}"/>
              </a:ext>
            </a:extLst>
          </p:cNvPr>
          <p:cNvPicPr>
            <a:picLocks noGrp="1" noRot="1" noMove="1" noResize="1" noEditPoints="1" noAdjustHandles="1" noChangeArrowheads="1" noChangeShapeType="1" noCrop="1"/>
          </p:cNvPicPr>
          <p:nvPr/>
        </p:nvPicPr>
        <p:blipFill rotWithShape="1">
          <a:blip r:embed="rId5"/>
          <a:srcRect t="1018" b="1"/>
          <a:stretch/>
        </p:blipFill>
        <p:spPr>
          <a:xfrm>
            <a:off x="382812" y="2827690"/>
            <a:ext cx="8193739" cy="2006333"/>
          </a:xfrm>
          <a:prstGeom prst="roundRect">
            <a:avLst>
              <a:gd name="adj" fmla="val 3531"/>
            </a:avLst>
          </a:prstGeom>
          <a:ln w="12700">
            <a:solidFill>
              <a:schemeClr val="tx1"/>
            </a:solidFill>
          </a:ln>
          <a:effectLst>
            <a:outerShdw dist="63500" dir="2700000" algn="tl" rotWithShape="0">
              <a:prstClr val="black"/>
            </a:outerShdw>
          </a:effectLst>
        </p:spPr>
      </p:pic>
      <p:sp>
        <p:nvSpPr>
          <p:cNvPr id="85" name="Google Shape;105;g265ee868302_0_99">
            <a:extLst>
              <a:ext uri="{FF2B5EF4-FFF2-40B4-BE49-F238E27FC236}">
                <a16:creationId xmlns:a16="http://schemas.microsoft.com/office/drawing/2014/main" id="{55C0E9DB-932D-B9D6-08F2-1D08C9312294}"/>
              </a:ext>
            </a:extLst>
          </p:cNvPr>
          <p:cNvSpPr txBox="1">
            <a:spLocks noGrp="1" noRot="1" noMove="1" noResize="1" noEditPoints="1" noAdjustHandles="1" noChangeArrowheads="1" noChangeShapeType="1"/>
          </p:cNvSpPr>
          <p:nvPr/>
        </p:nvSpPr>
        <p:spPr>
          <a:xfrm>
            <a:off x="382812" y="2448859"/>
            <a:ext cx="8297988"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a:latin typeface="Plus Jakarta Sans" pitchFamily="2" charset="77"/>
                <a:ea typeface="Rubik"/>
                <a:cs typeface="Plus Jakarta Sans" pitchFamily="2" charset="77"/>
                <a:sym typeface="Rubik"/>
              </a:rPr>
              <a:t>New table preview:</a:t>
            </a:r>
            <a:endParaRPr sz="1200" i="0" u="none" strike="noStrike" cap="none">
              <a:solidFill>
                <a:srgbClr val="000000"/>
              </a:solidFill>
              <a:latin typeface="Plus Jakarta Sans" pitchFamily="2" charset="77"/>
              <a:ea typeface="Rubik"/>
              <a:cs typeface="Plus Jakarta Sans" pitchFamily="2" charset="77"/>
              <a:sym typeface="Rubik"/>
            </a:endParaRPr>
          </a:p>
        </p:txBody>
      </p:sp>
      <p:sp>
        <p:nvSpPr>
          <p:cNvPr id="8" name="Google Shape;130;g23ec2985a68_1_49">
            <a:extLst>
              <a:ext uri="{FF2B5EF4-FFF2-40B4-BE49-F238E27FC236}">
                <a16:creationId xmlns:a16="http://schemas.microsoft.com/office/drawing/2014/main" id="{3E2646E5-DDC2-A219-0A5E-34F524D0D3FA}"/>
              </a:ext>
            </a:extLst>
          </p:cNvPr>
          <p:cNvSpPr txBox="1">
            <a:spLocks noGrp="1" noRot="1" noMove="1" noResize="1" noEditPoints="1" noAdjustHandles="1" noChangeArrowheads="1" noChangeShapeType="1"/>
          </p:cNvSpPr>
          <p:nvPr/>
        </p:nvSpPr>
        <p:spPr>
          <a:xfrm>
            <a:off x="158263" y="156125"/>
            <a:ext cx="8645238"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Importing Dataset to </a:t>
            </a:r>
            <a:r>
              <a:rPr lang="en-ID" sz="2700" b="1" u="none" strike="noStrike" cap="none">
                <a:solidFill>
                  <a:srgbClr val="019FAB"/>
                </a:solidFill>
                <a:latin typeface="Plus Jakarta Sans ExtraBold" pitchFamily="2" charset="77"/>
                <a:ea typeface="Rubik"/>
                <a:cs typeface="Plus Jakarta Sans ExtraBold" pitchFamily="2" charset="77"/>
                <a:sym typeface="Rubik"/>
              </a:rPr>
              <a:t>BigQuery</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Tree>
    <p:extLst>
      <p:ext uri="{BB962C8B-B14F-4D97-AF65-F5344CB8AC3E}">
        <p14:creationId xmlns:p14="http://schemas.microsoft.com/office/powerpoint/2010/main" val="119078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3ec2985a68_1_49" hidden="1"/>
          <p:cNvPicPr preferRelativeResize="0">
            <a:picLocks noGrp="1" noRot="1" noMove="1" noResize="1" noEditPoints="1" noAdjustHandles="1" noChangeArrowheads="1" noChangeShapeType="1" noCrop="1"/>
          </p:cNvPicPr>
          <p:nvPr/>
        </p:nvPicPr>
        <p:blipFill rotWithShape="1">
          <a:blip r:embed="rId3">
            <a:alphaModFix amt="10000"/>
          </a:blip>
          <a:srcRect/>
          <a:stretch/>
        </p:blipFill>
        <p:spPr>
          <a:xfrm>
            <a:off x="0" y="0"/>
            <a:ext cx="9144001" cy="5143501"/>
          </a:xfrm>
          <a:prstGeom prst="rect">
            <a:avLst/>
          </a:prstGeom>
          <a:noFill/>
          <a:ln>
            <a:noFill/>
          </a:ln>
        </p:spPr>
      </p:pic>
      <p:pic>
        <p:nvPicPr>
          <p:cNvPr id="129" name="Google Shape;129;g23ec2985a68_1_49"/>
          <p:cNvPicPr preferRelativeResize="0">
            <a:picLocks noGrp="1" noRot="1" noMove="1" noResize="1" noEditPoints="1" noAdjustHandles="1" noChangeArrowheads="1" noChangeShapeType="1" noCrop="1"/>
          </p:cNvPicPr>
          <p:nvPr/>
        </p:nvPicPr>
        <p:blipFill rotWithShape="1">
          <a:blip r:embed="rId4">
            <a:alphaModFix/>
          </a:blip>
          <a:srcRect t="5658" b="5649"/>
          <a:stretch/>
        </p:blipFill>
        <p:spPr>
          <a:xfrm>
            <a:off x="7317600" y="185625"/>
            <a:ext cx="1399902" cy="541300"/>
          </a:xfrm>
          <a:prstGeom prst="rect">
            <a:avLst/>
          </a:prstGeom>
          <a:noFill/>
          <a:ln>
            <a:noFill/>
          </a:ln>
        </p:spPr>
      </p:pic>
      <p:grpSp>
        <p:nvGrpSpPr>
          <p:cNvPr id="7" name="Group 6">
            <a:extLst>
              <a:ext uri="{FF2B5EF4-FFF2-40B4-BE49-F238E27FC236}">
                <a16:creationId xmlns:a16="http://schemas.microsoft.com/office/drawing/2014/main" id="{9021B25B-24F8-C617-AF75-9F85021E69D3}"/>
              </a:ext>
            </a:extLst>
          </p:cNvPr>
          <p:cNvGrpSpPr>
            <a:grpSpLocks noGrp="1" noUngrp="1" noRot="1" noMove="1" noResize="1"/>
          </p:cNvGrpSpPr>
          <p:nvPr/>
        </p:nvGrpSpPr>
        <p:grpSpPr>
          <a:xfrm>
            <a:off x="443803" y="1291727"/>
            <a:ext cx="8256393" cy="2560046"/>
            <a:chOff x="443803" y="1478665"/>
            <a:chExt cx="8256393" cy="2560046"/>
          </a:xfrm>
        </p:grpSpPr>
        <p:sp>
          <p:nvSpPr>
            <p:cNvPr id="131" name="Google Shape;131;g23ec2985a68_1_49"/>
            <p:cNvSpPr txBox="1">
              <a:spLocks noGrp="1" noRot="1" noMove="1" noResize="1" noEditPoints="1" noAdjustHandles="1" noChangeArrowheads="1" noChangeShapeType="1"/>
            </p:cNvSpPr>
            <p:nvPr/>
          </p:nvSpPr>
          <p:spPr>
            <a:xfrm>
              <a:off x="443803" y="1478665"/>
              <a:ext cx="8256393" cy="1615797"/>
            </a:xfrm>
            <a:prstGeom prst="rect">
              <a:avLst/>
            </a:prstGeom>
            <a:noFill/>
            <a:ln>
              <a:noFill/>
            </a:ln>
            <a:effectLst/>
          </p:spPr>
          <p:txBody>
            <a:bodyPr spcFirstLastPara="1" wrap="square" lIns="91425" tIns="91425" rIns="91425" bIns="91425" anchor="t" anchorCtr="0">
              <a:spAutoFit/>
            </a:bodyPr>
            <a:lstStyle/>
            <a:p>
              <a:pPr marL="90488" marR="0" lvl="0" algn="l"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This SQL syntax is used to create a new table named </a:t>
              </a:r>
              <a:r>
                <a:rPr lang="en-ID" sz="1200" b="1" i="0" u="none" strike="noStrike" cap="none">
                  <a:solidFill>
                    <a:schemeClr val="dk1"/>
                  </a:solidFill>
                  <a:latin typeface="Plus Jakarta Sans" pitchFamily="2" charset="77"/>
                  <a:ea typeface="Rubik"/>
                  <a:cs typeface="Plus Jakarta Sans" pitchFamily="2" charset="77"/>
                  <a:sym typeface="Rubik"/>
                </a:rPr>
                <a:t>kf_analysis </a:t>
              </a:r>
              <a:r>
                <a:rPr lang="en-ID" sz="1200" b="0" i="0" u="none" strike="noStrike" cap="none">
                  <a:solidFill>
                    <a:schemeClr val="dk1"/>
                  </a:solidFill>
                  <a:latin typeface="Plus Jakarta Sans" pitchFamily="2" charset="77"/>
                  <a:ea typeface="Rubik"/>
                  <a:cs typeface="Plus Jakarta Sans" pitchFamily="2" charset="77"/>
                  <a:sym typeface="Rubik"/>
                </a:rPr>
                <a:t>in the database </a:t>
              </a:r>
              <a:r>
                <a:rPr lang="en-ID" sz="1200" b="1" i="0" u="none" strike="noStrike" cap="none">
                  <a:solidFill>
                    <a:schemeClr val="dk1"/>
                  </a:solidFill>
                  <a:latin typeface="Plus Jakarta Sans" pitchFamily="2" charset="77"/>
                  <a:ea typeface="Rubik"/>
                  <a:cs typeface="Plus Jakarta Sans" pitchFamily="2" charset="77"/>
                  <a:sym typeface="Rubik"/>
                </a:rPr>
                <a:t>kimia_farma</a:t>
              </a:r>
              <a:r>
                <a:rPr lang="en-ID" sz="1200" b="0" i="0" u="none" strike="noStrike" cap="none">
                  <a:solidFill>
                    <a:schemeClr val="dk1"/>
                  </a:solidFill>
                  <a:latin typeface="Plus Jakarta Sans" pitchFamily="2" charset="77"/>
                  <a:ea typeface="Rubik"/>
                  <a:cs typeface="Plus Jakarta Sans" pitchFamily="2" charset="77"/>
                  <a:sym typeface="Rubik"/>
                </a:rPr>
                <a:t>. The new table is populated with data selected from existing tables (</a:t>
              </a:r>
              <a:r>
                <a:rPr lang="en-ID" sz="1200" b="1" i="0" u="none" strike="noStrike" cap="none">
                  <a:solidFill>
                    <a:schemeClr val="dk1"/>
                  </a:solidFill>
                  <a:latin typeface="Plus Jakarta Sans" pitchFamily="2" charset="77"/>
                  <a:ea typeface="Rubik"/>
                  <a:cs typeface="Plus Jakarta Sans" pitchFamily="2" charset="77"/>
                  <a:sym typeface="Rubik"/>
                </a:rPr>
                <a:t>kf_final_transaction</a:t>
              </a:r>
              <a:r>
                <a:rPr lang="en-ID" sz="1200" b="0" i="0" u="none" strike="noStrike" cap="none">
                  <a:solidFill>
                    <a:schemeClr val="dk1"/>
                  </a:solidFill>
                  <a:latin typeface="Plus Jakarta Sans" pitchFamily="2" charset="77"/>
                  <a:ea typeface="Rubik"/>
                  <a:cs typeface="Plus Jakarta Sans" pitchFamily="2" charset="77"/>
                  <a:sym typeface="Rubik"/>
                </a:rPr>
                <a:t>, </a:t>
              </a:r>
              <a:r>
                <a:rPr lang="en-ID" sz="1200" b="1">
                  <a:solidFill>
                    <a:schemeClr val="dk1"/>
                  </a:solidFill>
                  <a:latin typeface="Plus Jakarta Sans" pitchFamily="2" charset="77"/>
                  <a:ea typeface="Rubik"/>
                  <a:cs typeface="Plus Jakarta Sans" pitchFamily="2" charset="77"/>
                  <a:sym typeface="Rubik"/>
                </a:rPr>
                <a:t>kf_inventory</a:t>
              </a:r>
              <a:r>
                <a:rPr lang="en-ID" sz="1200">
                  <a:solidFill>
                    <a:schemeClr val="dk1"/>
                  </a:solidFill>
                  <a:latin typeface="Plus Jakarta Sans" pitchFamily="2" charset="77"/>
                  <a:ea typeface="Rubik"/>
                  <a:cs typeface="Plus Jakarta Sans" pitchFamily="2" charset="77"/>
                  <a:sym typeface="Rubik"/>
                </a:rPr>
                <a:t>,</a:t>
              </a:r>
              <a:r>
                <a:rPr lang="en-ID" sz="1200" b="0" i="0" u="none" strike="noStrike" cap="none">
                  <a:solidFill>
                    <a:schemeClr val="dk1"/>
                  </a:solidFill>
                  <a:latin typeface="Plus Jakarta Sans" pitchFamily="2" charset="77"/>
                  <a:ea typeface="Rubik"/>
                  <a:cs typeface="Plus Jakarta Sans" pitchFamily="2" charset="77"/>
                  <a:sym typeface="Rubik"/>
                </a:rPr>
                <a:t> </a:t>
              </a:r>
              <a:r>
                <a:rPr lang="en-ID" sz="1200" b="1" i="0" u="none" strike="noStrike" cap="none">
                  <a:solidFill>
                    <a:schemeClr val="dk1"/>
                  </a:solidFill>
                  <a:latin typeface="Plus Jakarta Sans" pitchFamily="2" charset="77"/>
                  <a:ea typeface="Rubik"/>
                  <a:cs typeface="Plus Jakarta Sans" pitchFamily="2" charset="77"/>
                  <a:sym typeface="Rubik"/>
                </a:rPr>
                <a:t>kf_kantor_cabang</a:t>
              </a:r>
              <a:r>
                <a:rPr lang="en-ID" sz="1200" b="0" i="0" u="none" strike="noStrike" cap="none">
                  <a:solidFill>
                    <a:schemeClr val="dk1"/>
                  </a:solidFill>
                  <a:latin typeface="Plus Jakarta Sans" pitchFamily="2" charset="77"/>
                  <a:ea typeface="Rubik"/>
                  <a:cs typeface="Plus Jakarta Sans" pitchFamily="2" charset="77"/>
                  <a:sym typeface="Rubik"/>
                </a:rPr>
                <a:t>, and </a:t>
              </a:r>
              <a:r>
                <a:rPr lang="en-ID" sz="1200" b="1" i="0" u="none" strike="noStrike" cap="none">
                  <a:solidFill>
                    <a:schemeClr val="dk1"/>
                  </a:solidFill>
                  <a:latin typeface="Plus Jakarta Sans" pitchFamily="2" charset="77"/>
                  <a:ea typeface="Rubik"/>
                  <a:cs typeface="Plus Jakarta Sans" pitchFamily="2" charset="77"/>
                  <a:sym typeface="Rubik"/>
                </a:rPr>
                <a:t>kf_product</a:t>
              </a:r>
              <a:r>
                <a:rPr lang="en-ID" sz="1200" b="0" i="0" u="none" strike="noStrike" cap="none">
                  <a:solidFill>
                    <a:schemeClr val="dk1"/>
                  </a:solidFill>
                  <a:latin typeface="Plus Jakarta Sans" pitchFamily="2" charset="77"/>
                  <a:ea typeface="Rubik"/>
                  <a:cs typeface="Plus Jakarta Sans" pitchFamily="2" charset="77"/>
                  <a:sym typeface="Rubik"/>
                </a:rPr>
                <a:t>).</a:t>
              </a:r>
            </a:p>
            <a:p>
              <a:pPr marL="90488" marR="0" lvl="0" algn="l" rtl="0">
                <a:lnSpc>
                  <a:spcPct val="150000"/>
                </a:lnSpc>
                <a:spcBef>
                  <a:spcPts val="0"/>
                </a:spcBef>
                <a:spcAft>
                  <a:spcPts val="0"/>
                </a:spcAft>
                <a:buClr>
                  <a:schemeClr val="dk1"/>
                </a:buClr>
                <a:buSzPts val="1400"/>
                <a:buFont typeface="Arial"/>
                <a:buNone/>
              </a:pPr>
              <a:endParaRPr lang="en-ID" sz="1200">
                <a:solidFill>
                  <a:schemeClr val="dk1"/>
                </a:solidFill>
                <a:latin typeface="Rubik"/>
                <a:ea typeface="Rubik"/>
                <a:cs typeface="Rubik"/>
                <a:sym typeface="Rubik"/>
              </a:endParaRPr>
            </a:p>
            <a:p>
              <a:pPr marL="90488" marR="0" lvl="0" algn="l" rtl="0">
                <a:lnSpc>
                  <a:spcPct val="150000"/>
                </a:lnSpc>
                <a:spcBef>
                  <a:spcPts val="0"/>
                </a:spcBef>
                <a:spcAft>
                  <a:spcPts val="0"/>
                </a:spcAft>
                <a:buClr>
                  <a:schemeClr val="dk1"/>
                </a:buClr>
                <a:buSzPts val="1400"/>
                <a:buFont typeface="Arial"/>
                <a:buNone/>
              </a:pPr>
              <a:r>
                <a:rPr lang="en-ID" b="1" u="none" strike="noStrike" cap="none">
                  <a:solidFill>
                    <a:srgbClr val="019FAB"/>
                  </a:solidFill>
                  <a:latin typeface="Plus Jakarta Sans" pitchFamily="2" charset="77"/>
                  <a:ea typeface="Rubik"/>
                  <a:cs typeface="Plus Jakarta Sans" pitchFamily="2" charset="77"/>
                  <a:sym typeface="Rubik"/>
                </a:rPr>
                <a:t>Create New Table</a:t>
              </a:r>
              <a:endParaRPr sz="2400" b="1" u="none" strike="noStrike" cap="none">
                <a:solidFill>
                  <a:srgbClr val="019FAB"/>
                </a:solidFill>
                <a:latin typeface="Plus Jakarta Sans" pitchFamily="2" charset="77"/>
                <a:ea typeface="Rubik"/>
                <a:cs typeface="Plus Jakarta Sans" pitchFamily="2" charset="77"/>
                <a:sym typeface="Rubik"/>
              </a:endParaRPr>
            </a:p>
          </p:txBody>
        </p:sp>
        <p:pic>
          <p:nvPicPr>
            <p:cNvPr id="3" name="Picture 2">
              <a:extLst>
                <a:ext uri="{FF2B5EF4-FFF2-40B4-BE49-F238E27FC236}">
                  <a16:creationId xmlns:a16="http://schemas.microsoft.com/office/drawing/2014/main" id="{9CFCB3D1-96ED-1F16-9A75-EA44FAB154B9}"/>
                </a:ext>
              </a:extLst>
            </p:cNvPr>
            <p:cNvPicPr>
              <a:picLocks noGrp="1" noRot="1" noChangeAspect="1" noMove="1" noResize="1" noEditPoints="1" noAdjustHandles="1" noChangeArrowheads="1" noChangeShapeType="1" noCrop="1"/>
            </p:cNvPicPr>
            <p:nvPr/>
          </p:nvPicPr>
          <p:blipFill>
            <a:blip r:embed="rId5"/>
            <a:stretch>
              <a:fillRect/>
            </a:stretch>
          </p:blipFill>
          <p:spPr>
            <a:xfrm>
              <a:off x="649223" y="3048295"/>
              <a:ext cx="7772400" cy="478301"/>
            </a:xfrm>
            <a:prstGeom prst="roundRect">
              <a:avLst>
                <a:gd name="adj" fmla="val 17374"/>
              </a:avLst>
            </a:prstGeom>
            <a:ln w="12700">
              <a:solidFill>
                <a:schemeClr val="tx1"/>
              </a:solidFill>
            </a:ln>
            <a:effectLst>
              <a:outerShdw dist="63500" dir="2700000" algn="tl" rotWithShape="0">
                <a:prstClr val="black"/>
              </a:outerShdw>
            </a:effectLst>
          </p:spPr>
        </p:pic>
        <p:sp>
          <p:nvSpPr>
            <p:cNvPr id="4" name="Google Shape;131;g23ec2985a68_1_49">
              <a:extLst>
                <a:ext uri="{FF2B5EF4-FFF2-40B4-BE49-F238E27FC236}">
                  <a16:creationId xmlns:a16="http://schemas.microsoft.com/office/drawing/2014/main" id="{8643A5D7-850B-273E-C372-B6795CA74300}"/>
                </a:ext>
              </a:extLst>
            </p:cNvPr>
            <p:cNvSpPr txBox="1">
              <a:spLocks noGrp="1" noRot="1" noMove="1" noResize="1" noEditPoints="1" noAdjustHandles="1" noChangeArrowheads="1" noChangeShapeType="1"/>
            </p:cNvSpPr>
            <p:nvPr/>
          </p:nvSpPr>
          <p:spPr>
            <a:xfrm>
              <a:off x="443803" y="3577076"/>
              <a:ext cx="8256393" cy="461635"/>
            </a:xfrm>
            <a:prstGeom prst="rect">
              <a:avLst/>
            </a:prstGeom>
            <a:noFill/>
            <a:ln>
              <a:noFill/>
            </a:ln>
            <a:effectLst/>
          </p:spPr>
          <p:txBody>
            <a:bodyPr spcFirstLastPara="1" wrap="square" lIns="91425" tIns="91425" rIns="91425" bIns="91425" anchor="t" anchorCtr="0">
              <a:spAutoFit/>
            </a:bodyPr>
            <a:lstStyle/>
            <a:p>
              <a:pPr marL="90488" marR="0" lvl="0" algn="l" rtl="0">
                <a:lnSpc>
                  <a:spcPct val="150000"/>
                </a:lnSpc>
                <a:spcBef>
                  <a:spcPts val="0"/>
                </a:spcBef>
                <a:spcAft>
                  <a:spcPts val="0"/>
                </a:spcAft>
                <a:buClr>
                  <a:schemeClr val="dk1"/>
                </a:buClr>
                <a:buSzPts val="1400"/>
                <a:buFont typeface="Arial"/>
                <a:buNone/>
              </a:pPr>
              <a:r>
                <a:rPr lang="en-ID" sz="1200" b="0" i="0" u="none" strike="noStrike" cap="none">
                  <a:solidFill>
                    <a:schemeClr val="dk1"/>
                  </a:solidFill>
                  <a:latin typeface="Plus Jakarta Sans" pitchFamily="2" charset="77"/>
                  <a:ea typeface="Rubik"/>
                  <a:cs typeface="Plus Jakarta Sans" pitchFamily="2" charset="77"/>
                  <a:sym typeface="Rubik"/>
                </a:rPr>
                <a:t>This line creates a new table named </a:t>
              </a:r>
              <a:r>
                <a:rPr lang="en-ID" sz="1200" b="1" i="0" u="none" strike="noStrike" cap="none">
                  <a:solidFill>
                    <a:schemeClr val="dk1"/>
                  </a:solidFill>
                  <a:latin typeface="Plus Jakarta Sans" pitchFamily="2" charset="77"/>
                  <a:ea typeface="Rubik"/>
                  <a:cs typeface="Plus Jakarta Sans" pitchFamily="2" charset="77"/>
                  <a:sym typeface="Rubik"/>
                </a:rPr>
                <a:t>kf_analysis </a:t>
              </a:r>
              <a:r>
                <a:rPr lang="en-ID" sz="1200" b="0" i="0" u="none" strike="noStrike" cap="none">
                  <a:solidFill>
                    <a:schemeClr val="dk1"/>
                  </a:solidFill>
                  <a:latin typeface="Plus Jakarta Sans" pitchFamily="2" charset="77"/>
                  <a:ea typeface="Rubik"/>
                  <a:cs typeface="Plus Jakarta Sans" pitchFamily="2" charset="77"/>
                  <a:sym typeface="Rubik"/>
                </a:rPr>
                <a:t>in the </a:t>
              </a:r>
              <a:r>
                <a:rPr lang="en-ID" sz="1200" b="1" i="0" u="none" strike="noStrike" cap="none">
                  <a:solidFill>
                    <a:schemeClr val="dk1"/>
                  </a:solidFill>
                  <a:latin typeface="Plus Jakarta Sans" pitchFamily="2" charset="77"/>
                  <a:ea typeface="Rubik"/>
                  <a:cs typeface="Plus Jakarta Sans" pitchFamily="2" charset="77"/>
                  <a:sym typeface="Rubik"/>
                </a:rPr>
                <a:t>kimia_farma </a:t>
              </a:r>
              <a:r>
                <a:rPr lang="en-ID" sz="1200" b="0" i="0" u="none" strike="noStrike" cap="none">
                  <a:solidFill>
                    <a:schemeClr val="dk1"/>
                  </a:solidFill>
                  <a:latin typeface="Plus Jakarta Sans" pitchFamily="2" charset="77"/>
                  <a:ea typeface="Rubik"/>
                  <a:cs typeface="Plus Jakarta Sans" pitchFamily="2" charset="77"/>
                  <a:sym typeface="Rubik"/>
                </a:rPr>
                <a:t>database.</a:t>
              </a:r>
              <a:endParaRPr sz="2000" b="1" i="0" u="none" strike="noStrike" cap="none">
                <a:solidFill>
                  <a:srgbClr val="000000"/>
                </a:solidFill>
                <a:latin typeface="Plus Jakarta Sans" pitchFamily="2" charset="77"/>
                <a:ea typeface="Rubik"/>
                <a:cs typeface="Plus Jakarta Sans" pitchFamily="2" charset="77"/>
                <a:sym typeface="Rubik"/>
              </a:endParaRPr>
            </a:p>
          </p:txBody>
        </p:sp>
      </p:grpSp>
      <p:sp>
        <p:nvSpPr>
          <p:cNvPr id="2" name="Google Shape;130;g23ec2985a68_1_49">
            <a:extLst>
              <a:ext uri="{FF2B5EF4-FFF2-40B4-BE49-F238E27FC236}">
                <a16:creationId xmlns:a16="http://schemas.microsoft.com/office/drawing/2014/main" id="{2FBE0D8D-F8BD-0040-CFEE-0DA9BCE77B68}"/>
              </a:ext>
            </a:extLst>
          </p:cNvPr>
          <p:cNvSpPr txBox="1">
            <a:spLocks noGrp="1" noRot="1" noMove="1" noResize="1" noEditPoints="1" noAdjustHandles="1" noChangeArrowheads="1" noChangeShapeType="1"/>
          </p:cNvSpPr>
          <p:nvPr/>
        </p:nvSpPr>
        <p:spPr>
          <a:xfrm>
            <a:off x="158263" y="156125"/>
            <a:ext cx="7159337" cy="600300"/>
          </a:xfrm>
          <a:prstGeom prst="rect">
            <a:avLst/>
          </a:prstGeom>
          <a:noFill/>
          <a:ln>
            <a:noFill/>
          </a:ln>
          <a:effectLst/>
        </p:spPr>
        <p:txBody>
          <a:bodyPr spcFirstLastPara="1" wrap="square" lIns="90000" tIns="91425" rIns="91425" bIns="91425" anchor="t" anchorCtr="0">
            <a:spAutoFit/>
          </a:bodyPr>
          <a:lstStyle/>
          <a:p>
            <a:pPr marL="90488" marR="0" lvl="0" algn="l" rtl="0">
              <a:lnSpc>
                <a:spcPct val="100000"/>
              </a:lnSpc>
              <a:spcBef>
                <a:spcPts val="0"/>
              </a:spcBef>
              <a:spcAft>
                <a:spcPts val="0"/>
              </a:spcAft>
              <a:buClr>
                <a:srgbClr val="000000"/>
              </a:buClr>
              <a:buSzPts val="2700"/>
            </a:pPr>
            <a:r>
              <a:rPr lang="en-ID" sz="2700" b="1" u="none" strike="noStrike" cap="none">
                <a:solidFill>
                  <a:srgbClr val="000000"/>
                </a:solidFill>
                <a:latin typeface="Plus Jakarta Sans ExtraBold" pitchFamily="2" charset="77"/>
                <a:ea typeface="Rubik"/>
                <a:cs typeface="Plus Jakarta Sans ExtraBold" pitchFamily="2" charset="77"/>
                <a:sym typeface="Rubik"/>
              </a:rPr>
              <a:t>BigQuery </a:t>
            </a:r>
            <a:r>
              <a:rPr lang="en-ID" sz="2700" b="1" u="none" strike="noStrike" cap="none">
                <a:solidFill>
                  <a:srgbClr val="019FAB"/>
                </a:solidFill>
                <a:latin typeface="Plus Jakarta Sans ExtraBold" pitchFamily="2" charset="77"/>
                <a:ea typeface="Rubik"/>
                <a:cs typeface="Plus Jakarta Sans ExtraBold" pitchFamily="2" charset="77"/>
                <a:sym typeface="Rubik"/>
              </a:rPr>
              <a:t>Syntax</a:t>
            </a:r>
            <a:r>
              <a:rPr lang="en-ID" sz="2700" b="1" u="none" strike="noStrike" cap="none">
                <a:solidFill>
                  <a:srgbClr val="000000"/>
                </a:solidFill>
                <a:latin typeface="Plus Jakarta Sans ExtraBold" pitchFamily="2" charset="77"/>
                <a:ea typeface="Rubik"/>
                <a:cs typeface="Plus Jakarta Sans ExtraBold" pitchFamily="2" charset="77"/>
                <a:sym typeface="Rubik"/>
              </a:rPr>
              <a:t> </a:t>
            </a:r>
            <a:r>
              <a:rPr lang="en" sz="2700" b="1" u="none" strike="noStrike" cap="none">
                <a:solidFill>
                  <a:srgbClr val="000000"/>
                </a:solidFill>
                <a:latin typeface="Plus Jakarta Sans ExtraBold" pitchFamily="2" charset="77"/>
                <a:ea typeface="Rubik"/>
                <a:cs typeface="Plus Jakarta Sans ExtraBold" pitchFamily="2" charset="77"/>
                <a:sym typeface="Rubik"/>
              </a:rPr>
              <a:t>🔥</a:t>
            </a:r>
          </a:p>
        </p:txBody>
      </p:sp>
      <p:sp>
        <p:nvSpPr>
          <p:cNvPr id="6" name="TextBox 5">
            <a:extLst>
              <a:ext uri="{FF2B5EF4-FFF2-40B4-BE49-F238E27FC236}">
                <a16:creationId xmlns:a16="http://schemas.microsoft.com/office/drawing/2014/main" id="{2CC3B2E0-302F-7A04-9D29-8E73ADB6F3B5}"/>
              </a:ext>
            </a:extLst>
          </p:cNvPr>
          <p:cNvSpPr txBox="1">
            <a:spLocks noGrp="1" noRot="1" noMove="1" noResize="1" noEditPoints="1" noAdjustHandles="1" noChangeArrowheads="1" noChangeShapeType="1"/>
          </p:cNvSpPr>
          <p:nvPr/>
        </p:nvSpPr>
        <p:spPr>
          <a:xfrm>
            <a:off x="340499" y="4616650"/>
            <a:ext cx="2289409" cy="200055"/>
          </a:xfrm>
          <a:prstGeom prst="rect">
            <a:avLst/>
          </a:prstGeom>
          <a:noFill/>
        </p:spPr>
        <p:txBody>
          <a:bodyPr wrap="none" rtlCol="0">
            <a:spAutoFit/>
          </a:bodyPr>
          <a:lstStyle/>
          <a:p>
            <a:r>
              <a:rPr lang="en-US" sz="700" b="1">
                <a:latin typeface="Plus Jakarta Sans" pitchFamily="2" charset="77"/>
                <a:cs typeface="Plus Jakarta Sans" pitchFamily="2" charset="77"/>
              </a:rPr>
              <a:t>Source</a:t>
            </a:r>
            <a:r>
              <a:rPr lang="en-US" sz="700">
                <a:latin typeface="Plus Jakarta Sans" pitchFamily="2" charset="77"/>
                <a:cs typeface="Plus Jakarta Sans" pitchFamily="2" charset="77"/>
              </a:rPr>
              <a:t>: Screenshot from GitHub repository (</a:t>
            </a:r>
            <a:r>
              <a:rPr lang="en-US" sz="700" i="1">
                <a:latin typeface="Plus Jakarta Sans" pitchFamily="2" charset="77"/>
                <a:cs typeface="Plus Jakarta Sans" pitchFamily="2" charset="77"/>
                <a:hlinkClick r:id="rId6"/>
              </a:rPr>
              <a:t>Link</a:t>
            </a:r>
            <a:r>
              <a:rPr lang="en-US" sz="700">
                <a:latin typeface="Plus Jakarta Sans" pitchFamily="2" charset="77"/>
                <a:cs typeface="Plus Jakarta Sans" pitchFamily="2" charset="77"/>
              </a:rPr>
              <a:t>).</a:t>
            </a:r>
          </a:p>
        </p:txBody>
      </p:sp>
    </p:spTree>
    <p:extLst>
      <p:ext uri="{BB962C8B-B14F-4D97-AF65-F5344CB8AC3E}">
        <p14:creationId xmlns:p14="http://schemas.microsoft.com/office/powerpoint/2010/main" val="7891826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2837</TotalTime>
  <Words>1710</Words>
  <Application>Microsoft Macintosh PowerPoint</Application>
  <PresentationFormat>On-screen Show (16:9)</PresentationFormat>
  <Paragraphs>142</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Plus Jakarta Sans</vt:lpstr>
      <vt:lpstr>Plus Jakarta Sans Medium</vt:lpstr>
      <vt:lpstr>Plus Jakarta Sans SemiBold</vt:lpstr>
      <vt:lpstr>Arial</vt:lpstr>
      <vt:lpstr>Plus Jakarta Sans ExtraBold</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Egi Fermana Putra</cp:lastModifiedBy>
  <cp:revision>4</cp:revision>
  <cp:lastPrinted>2024-03-08T10:27:09Z</cp:lastPrinted>
  <dcterms:modified xsi:type="dcterms:W3CDTF">2024-03-12T07:46:34Z</dcterms:modified>
</cp:coreProperties>
</file>